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4"/>
  </p:sldMasterIdLst>
  <p:notesMasterIdLst>
    <p:notesMasterId r:id="rId15"/>
  </p:notesMasterIdLst>
  <p:sldIdLst>
    <p:sldId id="265" r:id="rId5"/>
    <p:sldId id="257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GAN JENNA LEE" initials="LL" lastIdx="8" clrIdx="0">
    <p:extLst>
      <p:ext uri="{19B8F6BF-5375-455C-9EA6-DF929625EA0E}">
        <p15:presenceInfo xmlns:p15="http://schemas.microsoft.com/office/powerpoint/2012/main" userId="S::n383456@sarasotacountyschools.net::be1cf6a5-4ca6-4564-93f2-b72941432c5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DEFDAA-9D04-4446-A01E-891BF556A1A2}" v="2" dt="2022-08-22T17:58:29.8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 Khea" userId="b14fde74-0d31-4316-b4e5-e281c12a8556" providerId="ADAL" clId="{0DDEFDAA-9D04-4446-A01E-891BF556A1A2}"/>
    <pc:docChg chg="custSel addSld delSld modSld sldOrd">
      <pc:chgData name="Davis Khea" userId="b14fde74-0d31-4316-b4e5-e281c12a8556" providerId="ADAL" clId="{0DDEFDAA-9D04-4446-A01E-891BF556A1A2}" dt="2022-08-22T18:01:31.113" v="577" actId="20577"/>
      <pc:docMkLst>
        <pc:docMk/>
      </pc:docMkLst>
      <pc:sldChg chg="del">
        <pc:chgData name="Davis Khea" userId="b14fde74-0d31-4316-b4e5-e281c12a8556" providerId="ADAL" clId="{0DDEFDAA-9D04-4446-A01E-891BF556A1A2}" dt="2022-08-19T13:46:00.193" v="0" actId="47"/>
        <pc:sldMkLst>
          <pc:docMk/>
          <pc:sldMk cId="2029002549" sldId="256"/>
        </pc:sldMkLst>
      </pc:sldChg>
      <pc:sldChg chg="addSp delSp modSp add del mod ord setBg delDesignElem">
        <pc:chgData name="Davis Khea" userId="b14fde74-0d31-4316-b4e5-e281c12a8556" providerId="ADAL" clId="{0DDEFDAA-9D04-4446-A01E-891BF556A1A2}" dt="2022-08-22T17:52:45.711" v="409" actId="26606"/>
        <pc:sldMkLst>
          <pc:docMk/>
          <pc:sldMk cId="405877409" sldId="257"/>
        </pc:sldMkLst>
        <pc:spChg chg="add">
          <ac:chgData name="Davis Khea" userId="b14fde74-0d31-4316-b4e5-e281c12a8556" providerId="ADAL" clId="{0DDEFDAA-9D04-4446-A01E-891BF556A1A2}" dt="2022-08-22T17:52:45.711" v="409" actId="26606"/>
          <ac:spMkLst>
            <pc:docMk/>
            <pc:sldMk cId="405877409" sldId="257"/>
            <ac:spMk id="10" creationId="{ECD538B8-489B-407A-A760-436DB4C563CC}"/>
          </ac:spMkLst>
        </pc:spChg>
        <pc:spChg chg="del">
          <ac:chgData name="Davis Khea" userId="b14fde74-0d31-4316-b4e5-e281c12a8556" providerId="ADAL" clId="{0DDEFDAA-9D04-4446-A01E-891BF556A1A2}" dt="2022-08-22T17:52:34.271" v="406"/>
          <ac:spMkLst>
            <pc:docMk/>
            <pc:sldMk cId="405877409" sldId="257"/>
            <ac:spMk id="16" creationId="{ECD538B8-489B-407A-A760-436DB4C563CC}"/>
          </ac:spMkLst>
        </pc:spChg>
        <pc:graphicFrameChg chg="mod modGraphic">
          <ac:chgData name="Davis Khea" userId="b14fde74-0d31-4316-b4e5-e281c12a8556" providerId="ADAL" clId="{0DDEFDAA-9D04-4446-A01E-891BF556A1A2}" dt="2022-08-22T17:52:45.711" v="409" actId="26606"/>
          <ac:graphicFrameMkLst>
            <pc:docMk/>
            <pc:sldMk cId="405877409" sldId="257"/>
            <ac:graphicFrameMk id="5" creationId="{891CE1F9-A6D5-445A-82A0-C08BC854EDE8}"/>
          </ac:graphicFrameMkLst>
        </pc:graphicFrameChg>
      </pc:sldChg>
      <pc:sldChg chg="del">
        <pc:chgData name="Davis Khea" userId="b14fde74-0d31-4316-b4e5-e281c12a8556" providerId="ADAL" clId="{0DDEFDAA-9D04-4446-A01E-891BF556A1A2}" dt="2022-08-19T13:46:01.176" v="2" actId="47"/>
        <pc:sldMkLst>
          <pc:docMk/>
          <pc:sldMk cId="1562053335" sldId="258"/>
        </pc:sldMkLst>
      </pc:sldChg>
      <pc:sldChg chg="del">
        <pc:chgData name="Davis Khea" userId="b14fde74-0d31-4316-b4e5-e281c12a8556" providerId="ADAL" clId="{0DDEFDAA-9D04-4446-A01E-891BF556A1A2}" dt="2022-08-19T13:46:01.649" v="3" actId="47"/>
        <pc:sldMkLst>
          <pc:docMk/>
          <pc:sldMk cId="625624850" sldId="259"/>
        </pc:sldMkLst>
      </pc:sldChg>
      <pc:sldChg chg="del">
        <pc:chgData name="Davis Khea" userId="b14fde74-0d31-4316-b4e5-e281c12a8556" providerId="ADAL" clId="{0DDEFDAA-9D04-4446-A01E-891BF556A1A2}" dt="2022-08-19T13:46:02.141" v="4" actId="47"/>
        <pc:sldMkLst>
          <pc:docMk/>
          <pc:sldMk cId="721682016" sldId="260"/>
        </pc:sldMkLst>
      </pc:sldChg>
      <pc:sldChg chg="del">
        <pc:chgData name="Davis Khea" userId="b14fde74-0d31-4316-b4e5-e281c12a8556" providerId="ADAL" clId="{0DDEFDAA-9D04-4446-A01E-891BF556A1A2}" dt="2022-08-19T13:46:02.651" v="5" actId="47"/>
        <pc:sldMkLst>
          <pc:docMk/>
          <pc:sldMk cId="1970691160" sldId="261"/>
        </pc:sldMkLst>
      </pc:sldChg>
      <pc:sldChg chg="del">
        <pc:chgData name="Davis Khea" userId="b14fde74-0d31-4316-b4e5-e281c12a8556" providerId="ADAL" clId="{0DDEFDAA-9D04-4446-A01E-891BF556A1A2}" dt="2022-08-19T13:46:03.142" v="6" actId="47"/>
        <pc:sldMkLst>
          <pc:docMk/>
          <pc:sldMk cId="1166801126" sldId="262"/>
        </pc:sldMkLst>
      </pc:sldChg>
      <pc:sldChg chg="del">
        <pc:chgData name="Davis Khea" userId="b14fde74-0d31-4316-b4e5-e281c12a8556" providerId="ADAL" clId="{0DDEFDAA-9D04-4446-A01E-891BF556A1A2}" dt="2022-08-19T13:46:03.637" v="7" actId="47"/>
        <pc:sldMkLst>
          <pc:docMk/>
          <pc:sldMk cId="1202836716" sldId="264"/>
        </pc:sldMkLst>
      </pc:sldChg>
      <pc:sldChg chg="modNotesTx">
        <pc:chgData name="Davis Khea" userId="b14fde74-0d31-4316-b4e5-e281c12a8556" providerId="ADAL" clId="{0DDEFDAA-9D04-4446-A01E-891BF556A1A2}" dt="2022-08-22T18:01:31.113" v="577" actId="20577"/>
        <pc:sldMkLst>
          <pc:docMk/>
          <pc:sldMk cId="284252550" sldId="265"/>
        </pc:sldMkLst>
      </pc:sldChg>
      <pc:sldChg chg="modNotesTx">
        <pc:chgData name="Davis Khea" userId="b14fde74-0d31-4316-b4e5-e281c12a8556" providerId="ADAL" clId="{0DDEFDAA-9D04-4446-A01E-891BF556A1A2}" dt="2022-08-22T18:01:26.503" v="576" actId="20577"/>
        <pc:sldMkLst>
          <pc:docMk/>
          <pc:sldMk cId="2494407056" sldId="266"/>
        </pc:sldMkLst>
      </pc:sldChg>
      <pc:sldChg chg="modSp mod modNotesTx">
        <pc:chgData name="Davis Khea" userId="b14fde74-0d31-4316-b4e5-e281c12a8556" providerId="ADAL" clId="{0DDEFDAA-9D04-4446-A01E-891BF556A1A2}" dt="2022-08-22T18:01:23.513" v="575" actId="20577"/>
        <pc:sldMkLst>
          <pc:docMk/>
          <pc:sldMk cId="1801495874" sldId="267"/>
        </pc:sldMkLst>
        <pc:spChg chg="mod">
          <ac:chgData name="Davis Khea" userId="b14fde74-0d31-4316-b4e5-e281c12a8556" providerId="ADAL" clId="{0DDEFDAA-9D04-4446-A01E-891BF556A1A2}" dt="2022-08-19T13:49:49.588" v="176" actId="20577"/>
          <ac:spMkLst>
            <pc:docMk/>
            <pc:sldMk cId="1801495874" sldId="267"/>
            <ac:spMk id="3" creationId="{FA9D7AA4-E900-4B14-9534-0C8654631E6C}"/>
          </ac:spMkLst>
        </pc:spChg>
      </pc:sldChg>
      <pc:sldChg chg="modNotesTx">
        <pc:chgData name="Davis Khea" userId="b14fde74-0d31-4316-b4e5-e281c12a8556" providerId="ADAL" clId="{0DDEFDAA-9D04-4446-A01E-891BF556A1A2}" dt="2022-08-22T18:01:21.074" v="574" actId="20577"/>
        <pc:sldMkLst>
          <pc:docMk/>
          <pc:sldMk cId="573305908" sldId="268"/>
        </pc:sldMkLst>
      </pc:sldChg>
      <pc:sldChg chg="modNotesTx">
        <pc:chgData name="Davis Khea" userId="b14fde74-0d31-4316-b4e5-e281c12a8556" providerId="ADAL" clId="{0DDEFDAA-9D04-4446-A01E-891BF556A1A2}" dt="2022-08-22T18:01:18.166" v="573" actId="20577"/>
        <pc:sldMkLst>
          <pc:docMk/>
          <pc:sldMk cId="290067270" sldId="269"/>
        </pc:sldMkLst>
      </pc:sldChg>
      <pc:sldChg chg="modNotesTx">
        <pc:chgData name="Davis Khea" userId="b14fde74-0d31-4316-b4e5-e281c12a8556" providerId="ADAL" clId="{0DDEFDAA-9D04-4446-A01E-891BF556A1A2}" dt="2022-08-22T18:01:15.638" v="572" actId="20577"/>
        <pc:sldMkLst>
          <pc:docMk/>
          <pc:sldMk cId="3457067273" sldId="270"/>
        </pc:sldMkLst>
      </pc:sldChg>
      <pc:sldChg chg="modNotesTx">
        <pc:chgData name="Davis Khea" userId="b14fde74-0d31-4316-b4e5-e281c12a8556" providerId="ADAL" clId="{0DDEFDAA-9D04-4446-A01E-891BF556A1A2}" dt="2022-08-22T18:01:13.426" v="571" actId="20577"/>
        <pc:sldMkLst>
          <pc:docMk/>
          <pc:sldMk cId="41105906" sldId="271"/>
        </pc:sldMkLst>
      </pc:sldChg>
      <pc:sldChg chg="modSp mod modNotesTx">
        <pc:chgData name="Davis Khea" userId="b14fde74-0d31-4316-b4e5-e281c12a8556" providerId="ADAL" clId="{0DDEFDAA-9D04-4446-A01E-891BF556A1A2}" dt="2022-08-22T18:01:11.134" v="570" actId="20577"/>
        <pc:sldMkLst>
          <pc:docMk/>
          <pc:sldMk cId="816649474" sldId="272"/>
        </pc:sldMkLst>
        <pc:spChg chg="mod">
          <ac:chgData name="Davis Khea" userId="b14fde74-0d31-4316-b4e5-e281c12a8556" providerId="ADAL" clId="{0DDEFDAA-9D04-4446-A01E-891BF556A1A2}" dt="2022-08-19T14:07:27.119" v="362" actId="20577"/>
          <ac:spMkLst>
            <pc:docMk/>
            <pc:sldMk cId="816649474" sldId="272"/>
            <ac:spMk id="3" creationId="{252A02BB-71F9-4967-991C-FA2ECF7EE4AB}"/>
          </ac:spMkLst>
        </pc:spChg>
        <pc:spChg chg="mod">
          <ac:chgData name="Davis Khea" userId="b14fde74-0d31-4316-b4e5-e281c12a8556" providerId="ADAL" clId="{0DDEFDAA-9D04-4446-A01E-891BF556A1A2}" dt="2022-08-19T14:07:24.368" v="358" actId="27636"/>
          <ac:spMkLst>
            <pc:docMk/>
            <pc:sldMk cId="816649474" sldId="272"/>
            <ac:spMk id="4" creationId="{288DCCE0-FA92-41BB-A25F-FC355568C4A8}"/>
          </ac:spMkLst>
        </pc:spChg>
      </pc:sldChg>
      <pc:sldChg chg="del">
        <pc:chgData name="Davis Khea" userId="b14fde74-0d31-4316-b4e5-e281c12a8556" providerId="ADAL" clId="{0DDEFDAA-9D04-4446-A01E-891BF556A1A2}" dt="2022-08-19T14:08:29.766" v="403" actId="47"/>
        <pc:sldMkLst>
          <pc:docMk/>
          <pc:sldMk cId="4152175913" sldId="273"/>
        </pc:sldMkLst>
      </pc:sldChg>
      <pc:sldChg chg="modSp mod modNotesTx">
        <pc:chgData name="Davis Khea" userId="b14fde74-0d31-4316-b4e5-e281c12a8556" providerId="ADAL" clId="{0DDEFDAA-9D04-4446-A01E-891BF556A1A2}" dt="2022-08-22T18:01:08.328" v="569" actId="20577"/>
        <pc:sldMkLst>
          <pc:docMk/>
          <pc:sldMk cId="249909693" sldId="274"/>
        </pc:sldMkLst>
        <pc:spChg chg="mod">
          <ac:chgData name="Davis Khea" userId="b14fde74-0d31-4316-b4e5-e281c12a8556" providerId="ADAL" clId="{0DDEFDAA-9D04-4446-A01E-891BF556A1A2}" dt="2022-08-19T14:08:24.480" v="402" actId="20577"/>
          <ac:spMkLst>
            <pc:docMk/>
            <pc:sldMk cId="249909693" sldId="274"/>
            <ac:spMk id="2" creationId="{C4E6F1AA-63DE-469F-8EC5-BD3791011C3E}"/>
          </ac:spMkLst>
        </pc:spChg>
        <pc:spChg chg="mod">
          <ac:chgData name="Davis Khea" userId="b14fde74-0d31-4316-b4e5-e281c12a8556" providerId="ADAL" clId="{0DDEFDAA-9D04-4446-A01E-891BF556A1A2}" dt="2022-08-22T17:58:47.078" v="568" actId="20577"/>
          <ac:spMkLst>
            <pc:docMk/>
            <pc:sldMk cId="249909693" sldId="274"/>
            <ac:spMk id="3" creationId="{60F70603-974B-47AE-B769-97F50680CA16}"/>
          </ac:spMkLst>
        </pc:spChg>
      </pc:sldChg>
      <pc:sldChg chg="del">
        <pc:chgData name="Davis Khea" userId="b14fde74-0d31-4316-b4e5-e281c12a8556" providerId="ADAL" clId="{0DDEFDAA-9D04-4446-A01E-891BF556A1A2}" dt="2022-08-19T14:08:36.262" v="404" actId="47"/>
        <pc:sldMkLst>
          <pc:docMk/>
          <pc:sldMk cId="2681722312" sldId="275"/>
        </pc:sldMkLst>
      </pc:sldChg>
      <pc:sldChg chg="del">
        <pc:chgData name="Davis Khea" userId="b14fde74-0d31-4316-b4e5-e281c12a8556" providerId="ADAL" clId="{0DDEFDAA-9D04-4446-A01E-891BF556A1A2}" dt="2022-08-19T13:46:04.814" v="8" actId="47"/>
        <pc:sldMkLst>
          <pc:docMk/>
          <pc:sldMk cId="1303100200" sldId="27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64F118-ABAA-46D0-99EF-917DC1EDF344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11D4AC-4413-4202-9865-2B1477A23A88}">
      <dgm:prSet/>
      <dgm:spPr/>
      <dgm:t>
        <a:bodyPr/>
        <a:lstStyle/>
        <a:p>
          <a:pPr>
            <a:defRPr cap="all"/>
          </a:pPr>
          <a:r>
            <a:rPr lang="en-US"/>
            <a:t>Take notes on this presentation and keep them in your Portfolio under classwork.</a:t>
          </a:r>
        </a:p>
      </dgm:t>
    </dgm:pt>
    <dgm:pt modelId="{33C32EEE-7573-4300-A9C8-2F2A83CA6E4E}" type="parTrans" cxnId="{FE51FCB7-C6DD-4484-A749-182E519BD43B}">
      <dgm:prSet/>
      <dgm:spPr/>
      <dgm:t>
        <a:bodyPr/>
        <a:lstStyle/>
        <a:p>
          <a:endParaRPr lang="en-US"/>
        </a:p>
      </dgm:t>
    </dgm:pt>
    <dgm:pt modelId="{309CCC36-6A01-41D9-9A7F-3905A275518A}" type="sibTrans" cxnId="{FE51FCB7-C6DD-4484-A749-182E519BD43B}">
      <dgm:prSet/>
      <dgm:spPr/>
      <dgm:t>
        <a:bodyPr/>
        <a:lstStyle/>
        <a:p>
          <a:endParaRPr lang="en-US"/>
        </a:p>
      </dgm:t>
    </dgm:pt>
    <dgm:pt modelId="{D10B9957-4573-476F-8D07-6DE06B94CDBD}">
      <dgm:prSet/>
      <dgm:spPr/>
      <dgm:t>
        <a:bodyPr/>
        <a:lstStyle/>
        <a:p>
          <a:pPr>
            <a:defRPr cap="all"/>
          </a:pPr>
          <a:r>
            <a:rPr lang="en-US"/>
            <a:t>You will use these notes to help you with your mentoring this year.</a:t>
          </a:r>
        </a:p>
      </dgm:t>
    </dgm:pt>
    <dgm:pt modelId="{E806BF4F-4787-412D-AF0F-3982189A0397}" type="parTrans" cxnId="{AB78710B-5FEC-436C-9686-C5C7E62C6BE5}">
      <dgm:prSet/>
      <dgm:spPr/>
      <dgm:t>
        <a:bodyPr/>
        <a:lstStyle/>
        <a:p>
          <a:endParaRPr lang="en-US"/>
        </a:p>
      </dgm:t>
    </dgm:pt>
    <dgm:pt modelId="{8FD2ACC1-8A4B-42D1-875F-FA6A7D884333}" type="sibTrans" cxnId="{AB78710B-5FEC-436C-9686-C5C7E62C6BE5}">
      <dgm:prSet/>
      <dgm:spPr/>
      <dgm:t>
        <a:bodyPr/>
        <a:lstStyle/>
        <a:p>
          <a:endParaRPr lang="en-US"/>
        </a:p>
      </dgm:t>
    </dgm:pt>
    <dgm:pt modelId="{0B4CF992-1EDF-4929-A5B3-6919B2F4ACAB}" type="pres">
      <dgm:prSet presAssocID="{FF64F118-ABAA-46D0-99EF-917DC1EDF344}" presName="vert0" presStyleCnt="0">
        <dgm:presLayoutVars>
          <dgm:dir/>
          <dgm:animOne val="branch"/>
          <dgm:animLvl val="lvl"/>
        </dgm:presLayoutVars>
      </dgm:prSet>
      <dgm:spPr/>
    </dgm:pt>
    <dgm:pt modelId="{76FBE7EA-261F-4A4E-B459-56FCA5913818}" type="pres">
      <dgm:prSet presAssocID="{C911D4AC-4413-4202-9865-2B1477A23A88}" presName="thickLine" presStyleLbl="alignNode1" presStyleIdx="0" presStyleCnt="2"/>
      <dgm:spPr/>
    </dgm:pt>
    <dgm:pt modelId="{F25EB26E-6604-46EC-B1F8-FC82EFFC2474}" type="pres">
      <dgm:prSet presAssocID="{C911D4AC-4413-4202-9865-2B1477A23A88}" presName="horz1" presStyleCnt="0"/>
      <dgm:spPr/>
    </dgm:pt>
    <dgm:pt modelId="{EC975419-D623-4049-B472-861DCA5369AD}" type="pres">
      <dgm:prSet presAssocID="{C911D4AC-4413-4202-9865-2B1477A23A88}" presName="tx1" presStyleLbl="revTx" presStyleIdx="0" presStyleCnt="2"/>
      <dgm:spPr/>
    </dgm:pt>
    <dgm:pt modelId="{2FDAA43E-9FA1-41B7-8A53-F65F312CE6EF}" type="pres">
      <dgm:prSet presAssocID="{C911D4AC-4413-4202-9865-2B1477A23A88}" presName="vert1" presStyleCnt="0"/>
      <dgm:spPr/>
    </dgm:pt>
    <dgm:pt modelId="{0F2593E6-A345-4282-99DC-2A4FABB1C3EB}" type="pres">
      <dgm:prSet presAssocID="{D10B9957-4573-476F-8D07-6DE06B94CDBD}" presName="thickLine" presStyleLbl="alignNode1" presStyleIdx="1" presStyleCnt="2"/>
      <dgm:spPr/>
    </dgm:pt>
    <dgm:pt modelId="{EF57B5BA-34F0-4FBC-9F23-33EC181FC6C0}" type="pres">
      <dgm:prSet presAssocID="{D10B9957-4573-476F-8D07-6DE06B94CDBD}" presName="horz1" presStyleCnt="0"/>
      <dgm:spPr/>
    </dgm:pt>
    <dgm:pt modelId="{5A65BB94-E3B5-4432-BCCD-042114112463}" type="pres">
      <dgm:prSet presAssocID="{D10B9957-4573-476F-8D07-6DE06B94CDBD}" presName="tx1" presStyleLbl="revTx" presStyleIdx="1" presStyleCnt="2"/>
      <dgm:spPr/>
    </dgm:pt>
    <dgm:pt modelId="{C4BA2CB6-B3F2-4B0E-BE8B-0CCB771C5D12}" type="pres">
      <dgm:prSet presAssocID="{D10B9957-4573-476F-8D07-6DE06B94CDBD}" presName="vert1" presStyleCnt="0"/>
      <dgm:spPr/>
    </dgm:pt>
  </dgm:ptLst>
  <dgm:cxnLst>
    <dgm:cxn modelId="{AE645005-B838-4543-8C0D-95CF36D9C7C8}" type="presOf" srcId="{C911D4AC-4413-4202-9865-2B1477A23A88}" destId="{EC975419-D623-4049-B472-861DCA5369AD}" srcOrd="0" destOrd="0" presId="urn:microsoft.com/office/officeart/2008/layout/LinedList"/>
    <dgm:cxn modelId="{AB78710B-5FEC-436C-9686-C5C7E62C6BE5}" srcId="{FF64F118-ABAA-46D0-99EF-917DC1EDF344}" destId="{D10B9957-4573-476F-8D07-6DE06B94CDBD}" srcOrd="1" destOrd="0" parTransId="{E806BF4F-4787-412D-AF0F-3982189A0397}" sibTransId="{8FD2ACC1-8A4B-42D1-875F-FA6A7D884333}"/>
    <dgm:cxn modelId="{CE2290B6-E222-45D7-9280-5069ED7A4742}" type="presOf" srcId="{FF64F118-ABAA-46D0-99EF-917DC1EDF344}" destId="{0B4CF992-1EDF-4929-A5B3-6919B2F4ACAB}" srcOrd="0" destOrd="0" presId="urn:microsoft.com/office/officeart/2008/layout/LinedList"/>
    <dgm:cxn modelId="{FE51FCB7-C6DD-4484-A749-182E519BD43B}" srcId="{FF64F118-ABAA-46D0-99EF-917DC1EDF344}" destId="{C911D4AC-4413-4202-9865-2B1477A23A88}" srcOrd="0" destOrd="0" parTransId="{33C32EEE-7573-4300-A9C8-2F2A83CA6E4E}" sibTransId="{309CCC36-6A01-41D9-9A7F-3905A275518A}"/>
    <dgm:cxn modelId="{E1E1DBE5-8499-40D0-9258-E6FB2695A191}" type="presOf" srcId="{D10B9957-4573-476F-8D07-6DE06B94CDBD}" destId="{5A65BB94-E3B5-4432-BCCD-042114112463}" srcOrd="0" destOrd="0" presId="urn:microsoft.com/office/officeart/2008/layout/LinedList"/>
    <dgm:cxn modelId="{746B30B1-F3FF-4569-9E24-9820EF70DEF5}" type="presParOf" srcId="{0B4CF992-1EDF-4929-A5B3-6919B2F4ACAB}" destId="{76FBE7EA-261F-4A4E-B459-56FCA5913818}" srcOrd="0" destOrd="0" presId="urn:microsoft.com/office/officeart/2008/layout/LinedList"/>
    <dgm:cxn modelId="{C94EDAA5-E0B8-4E1C-8B8D-DEF0AE09DBFB}" type="presParOf" srcId="{0B4CF992-1EDF-4929-A5B3-6919B2F4ACAB}" destId="{F25EB26E-6604-46EC-B1F8-FC82EFFC2474}" srcOrd="1" destOrd="0" presId="urn:microsoft.com/office/officeart/2008/layout/LinedList"/>
    <dgm:cxn modelId="{B2FA0087-DEF2-429E-9BD2-D0B5599E457A}" type="presParOf" srcId="{F25EB26E-6604-46EC-B1F8-FC82EFFC2474}" destId="{EC975419-D623-4049-B472-861DCA5369AD}" srcOrd="0" destOrd="0" presId="urn:microsoft.com/office/officeart/2008/layout/LinedList"/>
    <dgm:cxn modelId="{AC66FAB4-EB57-44E1-B012-F68A2E236D44}" type="presParOf" srcId="{F25EB26E-6604-46EC-B1F8-FC82EFFC2474}" destId="{2FDAA43E-9FA1-41B7-8A53-F65F312CE6EF}" srcOrd="1" destOrd="0" presId="urn:microsoft.com/office/officeart/2008/layout/LinedList"/>
    <dgm:cxn modelId="{53A85089-37D8-4BAF-87CC-0E578025CCB6}" type="presParOf" srcId="{0B4CF992-1EDF-4929-A5B3-6919B2F4ACAB}" destId="{0F2593E6-A345-4282-99DC-2A4FABB1C3EB}" srcOrd="2" destOrd="0" presId="urn:microsoft.com/office/officeart/2008/layout/LinedList"/>
    <dgm:cxn modelId="{FBAB5DB5-9962-481E-BDFE-EC6D248E60CD}" type="presParOf" srcId="{0B4CF992-1EDF-4929-A5B3-6919B2F4ACAB}" destId="{EF57B5BA-34F0-4FBC-9F23-33EC181FC6C0}" srcOrd="3" destOrd="0" presId="urn:microsoft.com/office/officeart/2008/layout/LinedList"/>
    <dgm:cxn modelId="{07079E28-4493-452A-98E9-F73C547ABE5A}" type="presParOf" srcId="{EF57B5BA-34F0-4FBC-9F23-33EC181FC6C0}" destId="{5A65BB94-E3B5-4432-BCCD-042114112463}" srcOrd="0" destOrd="0" presId="urn:microsoft.com/office/officeart/2008/layout/LinedList"/>
    <dgm:cxn modelId="{0061B7BC-891D-440E-8E92-19EFBA8448F3}" type="presParOf" srcId="{EF57B5BA-34F0-4FBC-9F23-33EC181FC6C0}" destId="{C4BA2CB6-B3F2-4B0E-BE8B-0CCB771C5D1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FD29B7-D8B3-424A-BFFE-D17335C612C3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EB3F8AD-6526-4C23-99DF-73C3099D0D6E}">
      <dgm:prSet/>
      <dgm:spPr/>
      <dgm:t>
        <a:bodyPr/>
        <a:lstStyle/>
        <a:p>
          <a:r>
            <a:rPr lang="en-US"/>
            <a:t>Model Behavior:</a:t>
          </a:r>
        </a:p>
      </dgm:t>
    </dgm:pt>
    <dgm:pt modelId="{E05995AE-8018-4B70-863F-DFA1029FB84E}" type="parTrans" cxnId="{CBF64445-651E-4FC8-BB0E-1D88501386A7}">
      <dgm:prSet/>
      <dgm:spPr/>
      <dgm:t>
        <a:bodyPr/>
        <a:lstStyle/>
        <a:p>
          <a:endParaRPr lang="en-US"/>
        </a:p>
      </dgm:t>
    </dgm:pt>
    <dgm:pt modelId="{89273DA3-828F-481B-8E75-1435B787D28E}" type="sibTrans" cxnId="{CBF64445-651E-4FC8-BB0E-1D88501386A7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774C2BDB-F6E3-45A3-9E0B-DB4A68552E09}">
      <dgm:prSet/>
      <dgm:spPr/>
      <dgm:t>
        <a:bodyPr/>
        <a:lstStyle/>
        <a:p>
          <a:r>
            <a:rPr lang="en-US"/>
            <a:t>Use your actions to promote learning and positive development for your mentee</a:t>
          </a:r>
        </a:p>
      </dgm:t>
    </dgm:pt>
    <dgm:pt modelId="{C66BBD10-57CB-45EE-BD6C-A1857E5887EC}" type="parTrans" cxnId="{9F7F4744-0BCA-4C74-8D21-32ED7F21B9D9}">
      <dgm:prSet/>
      <dgm:spPr/>
      <dgm:t>
        <a:bodyPr/>
        <a:lstStyle/>
        <a:p>
          <a:endParaRPr lang="en-US"/>
        </a:p>
      </dgm:t>
    </dgm:pt>
    <dgm:pt modelId="{75356508-1FBE-40E2-BC26-CDBB98FE8565}" type="sibTrans" cxnId="{9F7F4744-0BCA-4C74-8D21-32ED7F21B9D9}">
      <dgm:prSet/>
      <dgm:spPr/>
      <dgm:t>
        <a:bodyPr/>
        <a:lstStyle/>
        <a:p>
          <a:endParaRPr lang="en-US"/>
        </a:p>
      </dgm:t>
    </dgm:pt>
    <dgm:pt modelId="{CA1C0EE0-C20D-4A6E-88BF-28EBE0CC4CE0}">
      <dgm:prSet/>
      <dgm:spPr/>
      <dgm:t>
        <a:bodyPr/>
        <a:lstStyle/>
        <a:p>
          <a:r>
            <a:rPr lang="en-US"/>
            <a:t>Focus on the positive</a:t>
          </a:r>
        </a:p>
      </dgm:t>
    </dgm:pt>
    <dgm:pt modelId="{21102F18-7A11-4295-8F42-90B32BD562F2}" type="parTrans" cxnId="{D943D67E-BCC6-464A-8B67-5C93AA658C7D}">
      <dgm:prSet/>
      <dgm:spPr/>
      <dgm:t>
        <a:bodyPr/>
        <a:lstStyle/>
        <a:p>
          <a:endParaRPr lang="en-US"/>
        </a:p>
      </dgm:t>
    </dgm:pt>
    <dgm:pt modelId="{A5573997-8B25-44F6-A136-A65FE04458C5}" type="sibTrans" cxnId="{D943D67E-BCC6-464A-8B67-5C93AA658C7D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C7036FD-B615-4AB9-95C6-B53B0F18C01C}">
      <dgm:prSet/>
      <dgm:spPr/>
      <dgm:t>
        <a:bodyPr/>
        <a:lstStyle/>
        <a:p>
          <a:r>
            <a:rPr lang="en-US"/>
            <a:t>Approach challenges with optimism and possibility </a:t>
          </a:r>
        </a:p>
      </dgm:t>
    </dgm:pt>
    <dgm:pt modelId="{9E30D01A-1316-4D8C-9E3A-EF9451F8728C}" type="parTrans" cxnId="{4718780F-B112-4098-A49E-138DC843B6E3}">
      <dgm:prSet/>
      <dgm:spPr/>
      <dgm:t>
        <a:bodyPr/>
        <a:lstStyle/>
        <a:p>
          <a:endParaRPr lang="en-US"/>
        </a:p>
      </dgm:t>
    </dgm:pt>
    <dgm:pt modelId="{DEBA7AFA-5641-4782-8F35-6CA495084465}" type="sibTrans" cxnId="{4718780F-B112-4098-A49E-138DC843B6E3}">
      <dgm:prSet/>
      <dgm:spPr/>
      <dgm:t>
        <a:bodyPr/>
        <a:lstStyle/>
        <a:p>
          <a:endParaRPr lang="en-US"/>
        </a:p>
      </dgm:t>
    </dgm:pt>
    <dgm:pt modelId="{9617A936-BBE5-47D0-BB99-C45AD91FD2D2}">
      <dgm:prSet/>
      <dgm:spPr/>
      <dgm:t>
        <a:bodyPr/>
        <a:lstStyle/>
        <a:p>
          <a:r>
            <a:rPr lang="en-US"/>
            <a:t>Encourage </a:t>
          </a:r>
        </a:p>
      </dgm:t>
    </dgm:pt>
    <dgm:pt modelId="{5B11D488-9D37-4947-A6A9-8C6239428F23}" type="parTrans" cxnId="{11D29E06-5F7A-4DDB-AAE0-57A9D6A2691A}">
      <dgm:prSet/>
      <dgm:spPr/>
      <dgm:t>
        <a:bodyPr/>
        <a:lstStyle/>
        <a:p>
          <a:endParaRPr lang="en-US"/>
        </a:p>
      </dgm:t>
    </dgm:pt>
    <dgm:pt modelId="{AFC0D460-3EF3-413A-9775-B119C8075493}" type="sibTrans" cxnId="{11D29E06-5F7A-4DDB-AAE0-57A9D6A2691A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487FF84-EE77-4519-BFB2-CD060F52680D}">
      <dgm:prSet/>
      <dgm:spPr/>
      <dgm:t>
        <a:bodyPr/>
        <a:lstStyle/>
        <a:p>
          <a:r>
            <a:rPr lang="en-US"/>
            <a:t>Aid your mentee in building self-confidence and self-esteem</a:t>
          </a:r>
        </a:p>
      </dgm:t>
    </dgm:pt>
    <dgm:pt modelId="{C9347315-447E-4A98-8A3E-3A1932806DC9}" type="parTrans" cxnId="{679F2CC4-4CA4-4203-9439-53C644BA8C1A}">
      <dgm:prSet/>
      <dgm:spPr/>
      <dgm:t>
        <a:bodyPr/>
        <a:lstStyle/>
        <a:p>
          <a:endParaRPr lang="en-US"/>
        </a:p>
      </dgm:t>
    </dgm:pt>
    <dgm:pt modelId="{2CCA2841-75E2-4D17-AE55-55B798B734CD}" type="sibTrans" cxnId="{679F2CC4-4CA4-4203-9439-53C644BA8C1A}">
      <dgm:prSet/>
      <dgm:spPr/>
      <dgm:t>
        <a:bodyPr/>
        <a:lstStyle/>
        <a:p>
          <a:endParaRPr lang="en-US"/>
        </a:p>
      </dgm:t>
    </dgm:pt>
    <dgm:pt modelId="{5AC87DC1-1821-488D-918A-3D9F4FCD6895}">
      <dgm:prSet/>
      <dgm:spPr/>
      <dgm:t>
        <a:bodyPr/>
        <a:lstStyle/>
        <a:p>
          <a:r>
            <a:rPr lang="en-US"/>
            <a:t>Create Learning Experience</a:t>
          </a:r>
        </a:p>
      </dgm:t>
    </dgm:pt>
    <dgm:pt modelId="{F95EB982-95A2-48E8-86E3-DAE5EE3D6CAC}" type="parTrans" cxnId="{12C6D9FB-C943-4DD7-96F4-C59DC839F663}">
      <dgm:prSet/>
      <dgm:spPr/>
      <dgm:t>
        <a:bodyPr/>
        <a:lstStyle/>
        <a:p>
          <a:endParaRPr lang="en-US"/>
        </a:p>
      </dgm:t>
    </dgm:pt>
    <dgm:pt modelId="{E8F42E1C-83BC-4680-A469-672AA80E7E83}" type="sibTrans" cxnId="{12C6D9FB-C943-4DD7-96F4-C59DC839F663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256B9231-88B5-4016-8A18-F58AA880F855}">
      <dgm:prSet/>
      <dgm:spPr/>
      <dgm:t>
        <a:bodyPr/>
        <a:lstStyle/>
        <a:p>
          <a:r>
            <a:rPr lang="en-US"/>
            <a:t>Keep an eye out for teachable moments; utilize local resources to cultivate existing interests</a:t>
          </a:r>
        </a:p>
      </dgm:t>
    </dgm:pt>
    <dgm:pt modelId="{EC86236C-0973-4B43-BADD-DAD515871B53}" type="parTrans" cxnId="{7C8741C4-830D-4CE5-ABB1-CF24764D84BB}">
      <dgm:prSet/>
      <dgm:spPr/>
      <dgm:t>
        <a:bodyPr/>
        <a:lstStyle/>
        <a:p>
          <a:endParaRPr lang="en-US"/>
        </a:p>
      </dgm:t>
    </dgm:pt>
    <dgm:pt modelId="{B0CC50A6-00F3-48E9-85B6-CCAABDD4C2E7}" type="sibTrans" cxnId="{7C8741C4-830D-4CE5-ABB1-CF24764D84BB}">
      <dgm:prSet/>
      <dgm:spPr/>
      <dgm:t>
        <a:bodyPr/>
        <a:lstStyle/>
        <a:p>
          <a:endParaRPr lang="en-US"/>
        </a:p>
      </dgm:t>
    </dgm:pt>
    <dgm:pt modelId="{890F7F2B-E590-498E-992C-110FD01DF229}" type="pres">
      <dgm:prSet presAssocID="{C1FD29B7-D8B3-424A-BFFE-D17335C612C3}" presName="Name0" presStyleCnt="0">
        <dgm:presLayoutVars>
          <dgm:animLvl val="lvl"/>
          <dgm:resizeHandles val="exact"/>
        </dgm:presLayoutVars>
      </dgm:prSet>
      <dgm:spPr/>
    </dgm:pt>
    <dgm:pt modelId="{B3658580-C722-45BD-9A33-EABC95EE305F}" type="pres">
      <dgm:prSet presAssocID="{DEB3F8AD-6526-4C23-99DF-73C3099D0D6E}" presName="compositeNode" presStyleCnt="0">
        <dgm:presLayoutVars>
          <dgm:bulletEnabled val="1"/>
        </dgm:presLayoutVars>
      </dgm:prSet>
      <dgm:spPr/>
    </dgm:pt>
    <dgm:pt modelId="{472BABAB-EFEE-47E2-8DF2-783797F5DC77}" type="pres">
      <dgm:prSet presAssocID="{DEB3F8AD-6526-4C23-99DF-73C3099D0D6E}" presName="bgRect" presStyleLbl="bgAccFollowNode1" presStyleIdx="0" presStyleCnt="4"/>
      <dgm:spPr/>
    </dgm:pt>
    <dgm:pt modelId="{0538AED7-AE44-4651-89ED-28558BBB2AEE}" type="pres">
      <dgm:prSet presAssocID="{89273DA3-828F-481B-8E75-1435B787D28E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0524F806-1B97-4CD1-AD9E-33DD9C0D31AD}" type="pres">
      <dgm:prSet presAssocID="{DEB3F8AD-6526-4C23-99DF-73C3099D0D6E}" presName="bottomLine" presStyleLbl="alignNode1" presStyleIdx="1" presStyleCnt="8">
        <dgm:presLayoutVars/>
      </dgm:prSet>
      <dgm:spPr/>
    </dgm:pt>
    <dgm:pt modelId="{CE928300-AA26-4EF7-AC0D-424E74951E69}" type="pres">
      <dgm:prSet presAssocID="{DEB3F8AD-6526-4C23-99DF-73C3099D0D6E}" presName="nodeText" presStyleLbl="bgAccFollowNode1" presStyleIdx="0" presStyleCnt="4">
        <dgm:presLayoutVars>
          <dgm:bulletEnabled val="1"/>
        </dgm:presLayoutVars>
      </dgm:prSet>
      <dgm:spPr/>
    </dgm:pt>
    <dgm:pt modelId="{10531D11-BF7D-4EAE-A54C-2BE8538AC4FC}" type="pres">
      <dgm:prSet presAssocID="{89273DA3-828F-481B-8E75-1435B787D28E}" presName="sibTrans" presStyleCnt="0"/>
      <dgm:spPr/>
    </dgm:pt>
    <dgm:pt modelId="{0000B616-B7BA-429F-AF47-0926B9BE2F8B}" type="pres">
      <dgm:prSet presAssocID="{CA1C0EE0-C20D-4A6E-88BF-28EBE0CC4CE0}" presName="compositeNode" presStyleCnt="0">
        <dgm:presLayoutVars>
          <dgm:bulletEnabled val="1"/>
        </dgm:presLayoutVars>
      </dgm:prSet>
      <dgm:spPr/>
    </dgm:pt>
    <dgm:pt modelId="{BC46B9C2-1D21-432B-98E6-556ED50850ED}" type="pres">
      <dgm:prSet presAssocID="{CA1C0EE0-C20D-4A6E-88BF-28EBE0CC4CE0}" presName="bgRect" presStyleLbl="bgAccFollowNode1" presStyleIdx="1" presStyleCnt="4"/>
      <dgm:spPr/>
    </dgm:pt>
    <dgm:pt modelId="{20CD20DD-C3A5-4297-9996-F1197254DBE5}" type="pres">
      <dgm:prSet presAssocID="{A5573997-8B25-44F6-A136-A65FE04458C5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5A7199F6-4D9C-4C60-9FAD-639A7AD84082}" type="pres">
      <dgm:prSet presAssocID="{CA1C0EE0-C20D-4A6E-88BF-28EBE0CC4CE0}" presName="bottomLine" presStyleLbl="alignNode1" presStyleIdx="3" presStyleCnt="8">
        <dgm:presLayoutVars/>
      </dgm:prSet>
      <dgm:spPr/>
    </dgm:pt>
    <dgm:pt modelId="{F8A5CAC1-758D-4B6F-B1BD-033181C41DEE}" type="pres">
      <dgm:prSet presAssocID="{CA1C0EE0-C20D-4A6E-88BF-28EBE0CC4CE0}" presName="nodeText" presStyleLbl="bgAccFollowNode1" presStyleIdx="1" presStyleCnt="4">
        <dgm:presLayoutVars>
          <dgm:bulletEnabled val="1"/>
        </dgm:presLayoutVars>
      </dgm:prSet>
      <dgm:spPr/>
    </dgm:pt>
    <dgm:pt modelId="{00FBA884-0CC0-4A67-A1CC-CF87E4CA6153}" type="pres">
      <dgm:prSet presAssocID="{A5573997-8B25-44F6-A136-A65FE04458C5}" presName="sibTrans" presStyleCnt="0"/>
      <dgm:spPr/>
    </dgm:pt>
    <dgm:pt modelId="{8253D63C-F78B-403D-A630-97D090CAC1CB}" type="pres">
      <dgm:prSet presAssocID="{9617A936-BBE5-47D0-BB99-C45AD91FD2D2}" presName="compositeNode" presStyleCnt="0">
        <dgm:presLayoutVars>
          <dgm:bulletEnabled val="1"/>
        </dgm:presLayoutVars>
      </dgm:prSet>
      <dgm:spPr/>
    </dgm:pt>
    <dgm:pt modelId="{DCFA1C8F-8311-41C0-8D31-7163657C67A3}" type="pres">
      <dgm:prSet presAssocID="{9617A936-BBE5-47D0-BB99-C45AD91FD2D2}" presName="bgRect" presStyleLbl="bgAccFollowNode1" presStyleIdx="2" presStyleCnt="4"/>
      <dgm:spPr/>
    </dgm:pt>
    <dgm:pt modelId="{A961D305-4F90-4463-BDC7-77041DFEF9F2}" type="pres">
      <dgm:prSet presAssocID="{AFC0D460-3EF3-413A-9775-B119C8075493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75EB98E5-8AFA-48DD-A9C8-FD83D8040A53}" type="pres">
      <dgm:prSet presAssocID="{9617A936-BBE5-47D0-BB99-C45AD91FD2D2}" presName="bottomLine" presStyleLbl="alignNode1" presStyleIdx="5" presStyleCnt="8">
        <dgm:presLayoutVars/>
      </dgm:prSet>
      <dgm:spPr/>
    </dgm:pt>
    <dgm:pt modelId="{68401CFC-1B68-4344-AA0C-BFB12DCE2AF6}" type="pres">
      <dgm:prSet presAssocID="{9617A936-BBE5-47D0-BB99-C45AD91FD2D2}" presName="nodeText" presStyleLbl="bgAccFollowNode1" presStyleIdx="2" presStyleCnt="4">
        <dgm:presLayoutVars>
          <dgm:bulletEnabled val="1"/>
        </dgm:presLayoutVars>
      </dgm:prSet>
      <dgm:spPr/>
    </dgm:pt>
    <dgm:pt modelId="{D122F8B3-3F99-45CB-A134-23FDBE0B1BAB}" type="pres">
      <dgm:prSet presAssocID="{AFC0D460-3EF3-413A-9775-B119C8075493}" presName="sibTrans" presStyleCnt="0"/>
      <dgm:spPr/>
    </dgm:pt>
    <dgm:pt modelId="{156EF586-1961-4D7C-934F-B9853130E630}" type="pres">
      <dgm:prSet presAssocID="{5AC87DC1-1821-488D-918A-3D9F4FCD6895}" presName="compositeNode" presStyleCnt="0">
        <dgm:presLayoutVars>
          <dgm:bulletEnabled val="1"/>
        </dgm:presLayoutVars>
      </dgm:prSet>
      <dgm:spPr/>
    </dgm:pt>
    <dgm:pt modelId="{E8CBDBC1-7D44-4A1B-B15E-97526F498054}" type="pres">
      <dgm:prSet presAssocID="{5AC87DC1-1821-488D-918A-3D9F4FCD6895}" presName="bgRect" presStyleLbl="bgAccFollowNode1" presStyleIdx="3" presStyleCnt="4"/>
      <dgm:spPr/>
    </dgm:pt>
    <dgm:pt modelId="{7A6E8285-D217-4F03-96BB-9A6DC9AF7EE5}" type="pres">
      <dgm:prSet presAssocID="{E8F42E1C-83BC-4680-A469-672AA80E7E83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D1DE878B-A4A3-4297-9FB3-1C669AD1EB7A}" type="pres">
      <dgm:prSet presAssocID="{5AC87DC1-1821-488D-918A-3D9F4FCD6895}" presName="bottomLine" presStyleLbl="alignNode1" presStyleIdx="7" presStyleCnt="8">
        <dgm:presLayoutVars/>
      </dgm:prSet>
      <dgm:spPr/>
    </dgm:pt>
    <dgm:pt modelId="{4566EA8D-477C-4B76-BA09-80FF8B69B43B}" type="pres">
      <dgm:prSet presAssocID="{5AC87DC1-1821-488D-918A-3D9F4FCD6895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7BE3F302-A0D4-448D-8B96-6B872FF27357}" type="presOf" srcId="{5AC87DC1-1821-488D-918A-3D9F4FCD6895}" destId="{4566EA8D-477C-4B76-BA09-80FF8B69B43B}" srcOrd="1" destOrd="0" presId="urn:microsoft.com/office/officeart/2016/7/layout/BasicLinearProcessNumbered"/>
    <dgm:cxn modelId="{11D29E06-5F7A-4DDB-AAE0-57A9D6A2691A}" srcId="{C1FD29B7-D8B3-424A-BFFE-D17335C612C3}" destId="{9617A936-BBE5-47D0-BB99-C45AD91FD2D2}" srcOrd="2" destOrd="0" parTransId="{5B11D488-9D37-4947-A6A9-8C6239428F23}" sibTransId="{AFC0D460-3EF3-413A-9775-B119C8075493}"/>
    <dgm:cxn modelId="{E328290F-2395-4E73-B16E-8022930364BC}" type="presOf" srcId="{9617A936-BBE5-47D0-BB99-C45AD91FD2D2}" destId="{68401CFC-1B68-4344-AA0C-BFB12DCE2AF6}" srcOrd="1" destOrd="0" presId="urn:microsoft.com/office/officeart/2016/7/layout/BasicLinearProcessNumbered"/>
    <dgm:cxn modelId="{4718780F-B112-4098-A49E-138DC843B6E3}" srcId="{CA1C0EE0-C20D-4A6E-88BF-28EBE0CC4CE0}" destId="{EC7036FD-B615-4AB9-95C6-B53B0F18C01C}" srcOrd="0" destOrd="0" parTransId="{9E30D01A-1316-4D8C-9E3A-EF9451F8728C}" sibTransId="{DEBA7AFA-5641-4782-8F35-6CA495084465}"/>
    <dgm:cxn modelId="{7CF26310-7BC0-4045-A344-1360DCBC3B5B}" type="presOf" srcId="{5AC87DC1-1821-488D-918A-3D9F4FCD6895}" destId="{E8CBDBC1-7D44-4A1B-B15E-97526F498054}" srcOrd="0" destOrd="0" presId="urn:microsoft.com/office/officeart/2016/7/layout/BasicLinearProcessNumbered"/>
    <dgm:cxn modelId="{B3702019-E56D-49E3-948A-D48032EC62A7}" type="presOf" srcId="{EC7036FD-B615-4AB9-95C6-B53B0F18C01C}" destId="{F8A5CAC1-758D-4B6F-B1BD-033181C41DEE}" srcOrd="0" destOrd="1" presId="urn:microsoft.com/office/officeart/2016/7/layout/BasicLinearProcessNumbered"/>
    <dgm:cxn modelId="{93585C22-CB35-46FF-A126-8F088819D418}" type="presOf" srcId="{256B9231-88B5-4016-8A18-F58AA880F855}" destId="{4566EA8D-477C-4B76-BA09-80FF8B69B43B}" srcOrd="0" destOrd="1" presId="urn:microsoft.com/office/officeart/2016/7/layout/BasicLinearProcessNumbered"/>
    <dgm:cxn modelId="{9F7F4744-0BCA-4C74-8D21-32ED7F21B9D9}" srcId="{DEB3F8AD-6526-4C23-99DF-73C3099D0D6E}" destId="{774C2BDB-F6E3-45A3-9E0B-DB4A68552E09}" srcOrd="0" destOrd="0" parTransId="{C66BBD10-57CB-45EE-BD6C-A1857E5887EC}" sibTransId="{75356508-1FBE-40E2-BC26-CDBB98FE8565}"/>
    <dgm:cxn modelId="{CBF64445-651E-4FC8-BB0E-1D88501386A7}" srcId="{C1FD29B7-D8B3-424A-BFFE-D17335C612C3}" destId="{DEB3F8AD-6526-4C23-99DF-73C3099D0D6E}" srcOrd="0" destOrd="0" parTransId="{E05995AE-8018-4B70-863F-DFA1029FB84E}" sibTransId="{89273DA3-828F-481B-8E75-1435B787D28E}"/>
    <dgm:cxn modelId="{5EB38167-6AFA-4F9F-8BD0-18BEB71E4B82}" type="presOf" srcId="{CA1C0EE0-C20D-4A6E-88BF-28EBE0CC4CE0}" destId="{BC46B9C2-1D21-432B-98E6-556ED50850ED}" srcOrd="0" destOrd="0" presId="urn:microsoft.com/office/officeart/2016/7/layout/BasicLinearProcessNumbered"/>
    <dgm:cxn modelId="{8926294A-3841-426F-9567-27FFA82EF2FE}" type="presOf" srcId="{DEB3F8AD-6526-4C23-99DF-73C3099D0D6E}" destId="{472BABAB-EFEE-47E2-8DF2-783797F5DC77}" srcOrd="0" destOrd="0" presId="urn:microsoft.com/office/officeart/2016/7/layout/BasicLinearProcessNumbered"/>
    <dgm:cxn modelId="{7351E46F-A4C1-4285-A9C5-44320801FFF3}" type="presOf" srcId="{CA1C0EE0-C20D-4A6E-88BF-28EBE0CC4CE0}" destId="{F8A5CAC1-758D-4B6F-B1BD-033181C41DEE}" srcOrd="1" destOrd="0" presId="urn:microsoft.com/office/officeart/2016/7/layout/BasicLinearProcessNumbered"/>
    <dgm:cxn modelId="{D943D67E-BCC6-464A-8B67-5C93AA658C7D}" srcId="{C1FD29B7-D8B3-424A-BFFE-D17335C612C3}" destId="{CA1C0EE0-C20D-4A6E-88BF-28EBE0CC4CE0}" srcOrd="1" destOrd="0" parTransId="{21102F18-7A11-4295-8F42-90B32BD562F2}" sibTransId="{A5573997-8B25-44F6-A136-A65FE04458C5}"/>
    <dgm:cxn modelId="{5F2C82A4-F0FD-4187-BDDD-89B1E6C77CEC}" type="presOf" srcId="{9617A936-BBE5-47D0-BB99-C45AD91FD2D2}" destId="{DCFA1C8F-8311-41C0-8D31-7163657C67A3}" srcOrd="0" destOrd="0" presId="urn:microsoft.com/office/officeart/2016/7/layout/BasicLinearProcessNumbered"/>
    <dgm:cxn modelId="{85611DC4-149A-41DA-A82C-E7C79ACAB439}" type="presOf" srcId="{A5573997-8B25-44F6-A136-A65FE04458C5}" destId="{20CD20DD-C3A5-4297-9996-F1197254DBE5}" srcOrd="0" destOrd="0" presId="urn:microsoft.com/office/officeart/2016/7/layout/BasicLinearProcessNumbered"/>
    <dgm:cxn modelId="{679F2CC4-4CA4-4203-9439-53C644BA8C1A}" srcId="{9617A936-BBE5-47D0-BB99-C45AD91FD2D2}" destId="{6487FF84-EE77-4519-BFB2-CD060F52680D}" srcOrd="0" destOrd="0" parTransId="{C9347315-447E-4A98-8A3E-3A1932806DC9}" sibTransId="{2CCA2841-75E2-4D17-AE55-55B798B734CD}"/>
    <dgm:cxn modelId="{7C8741C4-830D-4CE5-ABB1-CF24764D84BB}" srcId="{5AC87DC1-1821-488D-918A-3D9F4FCD6895}" destId="{256B9231-88B5-4016-8A18-F58AA880F855}" srcOrd="0" destOrd="0" parTransId="{EC86236C-0973-4B43-BADD-DAD515871B53}" sibTransId="{B0CC50A6-00F3-48E9-85B6-CCAABDD4C2E7}"/>
    <dgm:cxn modelId="{B35C15C7-C790-4D23-9A1D-B54283BC478D}" type="presOf" srcId="{89273DA3-828F-481B-8E75-1435B787D28E}" destId="{0538AED7-AE44-4651-89ED-28558BBB2AEE}" srcOrd="0" destOrd="0" presId="urn:microsoft.com/office/officeart/2016/7/layout/BasicLinearProcessNumbered"/>
    <dgm:cxn modelId="{483F65CD-6F9B-44C6-8F67-567800AAFCD4}" type="presOf" srcId="{6487FF84-EE77-4519-BFB2-CD060F52680D}" destId="{68401CFC-1B68-4344-AA0C-BFB12DCE2AF6}" srcOrd="0" destOrd="1" presId="urn:microsoft.com/office/officeart/2016/7/layout/BasicLinearProcessNumbered"/>
    <dgm:cxn modelId="{E21536CF-E0FD-43CC-B96D-ED3C9D49C928}" type="presOf" srcId="{774C2BDB-F6E3-45A3-9E0B-DB4A68552E09}" destId="{CE928300-AA26-4EF7-AC0D-424E74951E69}" srcOrd="0" destOrd="1" presId="urn:microsoft.com/office/officeart/2016/7/layout/BasicLinearProcessNumbered"/>
    <dgm:cxn modelId="{F11484D8-F7CA-4D9D-A230-1F99DCA48918}" type="presOf" srcId="{E8F42E1C-83BC-4680-A469-672AA80E7E83}" destId="{7A6E8285-D217-4F03-96BB-9A6DC9AF7EE5}" srcOrd="0" destOrd="0" presId="urn:microsoft.com/office/officeart/2016/7/layout/BasicLinearProcessNumbered"/>
    <dgm:cxn modelId="{9B34EFD9-4077-40D7-8C25-7FB3B683196B}" type="presOf" srcId="{AFC0D460-3EF3-413A-9775-B119C8075493}" destId="{A961D305-4F90-4463-BDC7-77041DFEF9F2}" srcOrd="0" destOrd="0" presId="urn:microsoft.com/office/officeart/2016/7/layout/BasicLinearProcessNumbered"/>
    <dgm:cxn modelId="{EAA945E2-8F5B-4102-80DD-CB0C5583DBA7}" type="presOf" srcId="{DEB3F8AD-6526-4C23-99DF-73C3099D0D6E}" destId="{CE928300-AA26-4EF7-AC0D-424E74951E69}" srcOrd="1" destOrd="0" presId="urn:microsoft.com/office/officeart/2016/7/layout/BasicLinearProcessNumbered"/>
    <dgm:cxn modelId="{92B507F7-E61E-4B01-9717-DCDB0E19F414}" type="presOf" srcId="{C1FD29B7-D8B3-424A-BFFE-D17335C612C3}" destId="{890F7F2B-E590-498E-992C-110FD01DF229}" srcOrd="0" destOrd="0" presId="urn:microsoft.com/office/officeart/2016/7/layout/BasicLinearProcessNumbered"/>
    <dgm:cxn modelId="{12C6D9FB-C943-4DD7-96F4-C59DC839F663}" srcId="{C1FD29B7-D8B3-424A-BFFE-D17335C612C3}" destId="{5AC87DC1-1821-488D-918A-3D9F4FCD6895}" srcOrd="3" destOrd="0" parTransId="{F95EB982-95A2-48E8-86E3-DAE5EE3D6CAC}" sibTransId="{E8F42E1C-83BC-4680-A469-672AA80E7E83}"/>
    <dgm:cxn modelId="{2539CAAF-AF7D-4282-ACA6-A2D0A9303DD1}" type="presParOf" srcId="{890F7F2B-E590-498E-992C-110FD01DF229}" destId="{B3658580-C722-45BD-9A33-EABC95EE305F}" srcOrd="0" destOrd="0" presId="urn:microsoft.com/office/officeart/2016/7/layout/BasicLinearProcessNumbered"/>
    <dgm:cxn modelId="{5A77A4E6-1C6F-4A4E-925A-7A5CE6B72788}" type="presParOf" srcId="{B3658580-C722-45BD-9A33-EABC95EE305F}" destId="{472BABAB-EFEE-47E2-8DF2-783797F5DC77}" srcOrd="0" destOrd="0" presId="urn:microsoft.com/office/officeart/2016/7/layout/BasicLinearProcessNumbered"/>
    <dgm:cxn modelId="{578E6A17-DD3C-4738-9882-67B5DE48D958}" type="presParOf" srcId="{B3658580-C722-45BD-9A33-EABC95EE305F}" destId="{0538AED7-AE44-4651-89ED-28558BBB2AEE}" srcOrd="1" destOrd="0" presId="urn:microsoft.com/office/officeart/2016/7/layout/BasicLinearProcessNumbered"/>
    <dgm:cxn modelId="{DADC0AD7-58BD-4E40-922C-069D5693F717}" type="presParOf" srcId="{B3658580-C722-45BD-9A33-EABC95EE305F}" destId="{0524F806-1B97-4CD1-AD9E-33DD9C0D31AD}" srcOrd="2" destOrd="0" presId="urn:microsoft.com/office/officeart/2016/7/layout/BasicLinearProcessNumbered"/>
    <dgm:cxn modelId="{437DFA84-28C8-4BB0-AA62-6349CE3E51AB}" type="presParOf" srcId="{B3658580-C722-45BD-9A33-EABC95EE305F}" destId="{CE928300-AA26-4EF7-AC0D-424E74951E69}" srcOrd="3" destOrd="0" presId="urn:microsoft.com/office/officeart/2016/7/layout/BasicLinearProcessNumbered"/>
    <dgm:cxn modelId="{F49BA848-2935-4351-9E26-E128F8D0B1CF}" type="presParOf" srcId="{890F7F2B-E590-498E-992C-110FD01DF229}" destId="{10531D11-BF7D-4EAE-A54C-2BE8538AC4FC}" srcOrd="1" destOrd="0" presId="urn:microsoft.com/office/officeart/2016/7/layout/BasicLinearProcessNumbered"/>
    <dgm:cxn modelId="{B4E9DB01-0E55-490B-BE4A-AA03B37489AA}" type="presParOf" srcId="{890F7F2B-E590-498E-992C-110FD01DF229}" destId="{0000B616-B7BA-429F-AF47-0926B9BE2F8B}" srcOrd="2" destOrd="0" presId="urn:microsoft.com/office/officeart/2016/7/layout/BasicLinearProcessNumbered"/>
    <dgm:cxn modelId="{C6A77A71-C9FC-48AA-A575-F890A07F02E6}" type="presParOf" srcId="{0000B616-B7BA-429F-AF47-0926B9BE2F8B}" destId="{BC46B9C2-1D21-432B-98E6-556ED50850ED}" srcOrd="0" destOrd="0" presId="urn:microsoft.com/office/officeart/2016/7/layout/BasicLinearProcessNumbered"/>
    <dgm:cxn modelId="{5F14FAB7-6448-4701-9691-F1EAF2C3D9E5}" type="presParOf" srcId="{0000B616-B7BA-429F-AF47-0926B9BE2F8B}" destId="{20CD20DD-C3A5-4297-9996-F1197254DBE5}" srcOrd="1" destOrd="0" presId="urn:microsoft.com/office/officeart/2016/7/layout/BasicLinearProcessNumbered"/>
    <dgm:cxn modelId="{F4C58CB0-0870-4574-8C39-2E80ADB4BA5A}" type="presParOf" srcId="{0000B616-B7BA-429F-AF47-0926B9BE2F8B}" destId="{5A7199F6-4D9C-4C60-9FAD-639A7AD84082}" srcOrd="2" destOrd="0" presId="urn:microsoft.com/office/officeart/2016/7/layout/BasicLinearProcessNumbered"/>
    <dgm:cxn modelId="{EDE3ADCE-2F38-4D32-9AF0-3C62ED4055BF}" type="presParOf" srcId="{0000B616-B7BA-429F-AF47-0926B9BE2F8B}" destId="{F8A5CAC1-758D-4B6F-B1BD-033181C41DEE}" srcOrd="3" destOrd="0" presId="urn:microsoft.com/office/officeart/2016/7/layout/BasicLinearProcessNumbered"/>
    <dgm:cxn modelId="{6A1D7EBA-8CEC-43D2-85FD-724B164825F6}" type="presParOf" srcId="{890F7F2B-E590-498E-992C-110FD01DF229}" destId="{00FBA884-0CC0-4A67-A1CC-CF87E4CA6153}" srcOrd="3" destOrd="0" presId="urn:microsoft.com/office/officeart/2016/7/layout/BasicLinearProcessNumbered"/>
    <dgm:cxn modelId="{A73F0EFF-632D-4FB4-A23D-9CE1408FE555}" type="presParOf" srcId="{890F7F2B-E590-498E-992C-110FD01DF229}" destId="{8253D63C-F78B-403D-A630-97D090CAC1CB}" srcOrd="4" destOrd="0" presId="urn:microsoft.com/office/officeart/2016/7/layout/BasicLinearProcessNumbered"/>
    <dgm:cxn modelId="{07A7B6BE-2AE3-40CF-911C-DAE7839D31F5}" type="presParOf" srcId="{8253D63C-F78B-403D-A630-97D090CAC1CB}" destId="{DCFA1C8F-8311-41C0-8D31-7163657C67A3}" srcOrd="0" destOrd="0" presId="urn:microsoft.com/office/officeart/2016/7/layout/BasicLinearProcessNumbered"/>
    <dgm:cxn modelId="{7E6367DB-7B52-436C-8024-87DEDDBA9D4B}" type="presParOf" srcId="{8253D63C-F78B-403D-A630-97D090CAC1CB}" destId="{A961D305-4F90-4463-BDC7-77041DFEF9F2}" srcOrd="1" destOrd="0" presId="urn:microsoft.com/office/officeart/2016/7/layout/BasicLinearProcessNumbered"/>
    <dgm:cxn modelId="{7B27511B-D268-41C0-8A42-2A60022370F1}" type="presParOf" srcId="{8253D63C-F78B-403D-A630-97D090CAC1CB}" destId="{75EB98E5-8AFA-48DD-A9C8-FD83D8040A53}" srcOrd="2" destOrd="0" presId="urn:microsoft.com/office/officeart/2016/7/layout/BasicLinearProcessNumbered"/>
    <dgm:cxn modelId="{BAA7DBDE-4758-44D6-8876-4C22002E9AAF}" type="presParOf" srcId="{8253D63C-F78B-403D-A630-97D090CAC1CB}" destId="{68401CFC-1B68-4344-AA0C-BFB12DCE2AF6}" srcOrd="3" destOrd="0" presId="urn:microsoft.com/office/officeart/2016/7/layout/BasicLinearProcessNumbered"/>
    <dgm:cxn modelId="{B79EC6E7-F648-4DB9-AB52-A4517CED35F1}" type="presParOf" srcId="{890F7F2B-E590-498E-992C-110FD01DF229}" destId="{D122F8B3-3F99-45CB-A134-23FDBE0B1BAB}" srcOrd="5" destOrd="0" presId="urn:microsoft.com/office/officeart/2016/7/layout/BasicLinearProcessNumbered"/>
    <dgm:cxn modelId="{D38DD56F-B0C7-4D2C-BE56-22C5355F816F}" type="presParOf" srcId="{890F7F2B-E590-498E-992C-110FD01DF229}" destId="{156EF586-1961-4D7C-934F-B9853130E630}" srcOrd="6" destOrd="0" presId="urn:microsoft.com/office/officeart/2016/7/layout/BasicLinearProcessNumbered"/>
    <dgm:cxn modelId="{D794A129-F749-4AE7-8585-E7F1D4CD6BAC}" type="presParOf" srcId="{156EF586-1961-4D7C-934F-B9853130E630}" destId="{E8CBDBC1-7D44-4A1B-B15E-97526F498054}" srcOrd="0" destOrd="0" presId="urn:microsoft.com/office/officeart/2016/7/layout/BasicLinearProcessNumbered"/>
    <dgm:cxn modelId="{B4127914-FEAF-40DB-9623-23EE003341E0}" type="presParOf" srcId="{156EF586-1961-4D7C-934F-B9853130E630}" destId="{7A6E8285-D217-4F03-96BB-9A6DC9AF7EE5}" srcOrd="1" destOrd="0" presId="urn:microsoft.com/office/officeart/2016/7/layout/BasicLinearProcessNumbered"/>
    <dgm:cxn modelId="{7667661B-1255-4920-893B-47488CF7702B}" type="presParOf" srcId="{156EF586-1961-4D7C-934F-B9853130E630}" destId="{D1DE878B-A4A3-4297-9FB3-1C669AD1EB7A}" srcOrd="2" destOrd="0" presId="urn:microsoft.com/office/officeart/2016/7/layout/BasicLinearProcessNumbered"/>
    <dgm:cxn modelId="{75BA7950-C58D-45C3-9491-FF652BC521DD}" type="presParOf" srcId="{156EF586-1961-4D7C-934F-B9853130E630}" destId="{4566EA8D-477C-4B76-BA09-80FF8B69B43B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BE7EA-261F-4A4E-B459-56FCA5913818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75419-D623-4049-B472-861DCA5369AD}">
      <dsp:nvSpPr>
        <dsp:cNvPr id="0" name=""/>
        <dsp:cNvSpPr/>
      </dsp:nvSpPr>
      <dsp:spPr>
        <a:xfrm>
          <a:off x="0" y="0"/>
          <a:ext cx="6096000" cy="2743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700" kern="1200"/>
            <a:t>Take notes on this presentation and keep them in your Portfolio under classwork.</a:t>
          </a:r>
        </a:p>
      </dsp:txBody>
      <dsp:txXfrm>
        <a:off x="0" y="0"/>
        <a:ext cx="6096000" cy="2743199"/>
      </dsp:txXfrm>
    </dsp:sp>
    <dsp:sp modelId="{0F2593E6-A345-4282-99DC-2A4FABB1C3EB}">
      <dsp:nvSpPr>
        <dsp:cNvPr id="0" name=""/>
        <dsp:cNvSpPr/>
      </dsp:nvSpPr>
      <dsp:spPr>
        <a:xfrm>
          <a:off x="0" y="2743199"/>
          <a:ext cx="6096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65BB94-E3B5-4432-BCCD-042114112463}">
      <dsp:nvSpPr>
        <dsp:cNvPr id="0" name=""/>
        <dsp:cNvSpPr/>
      </dsp:nvSpPr>
      <dsp:spPr>
        <a:xfrm>
          <a:off x="0" y="2743199"/>
          <a:ext cx="6096000" cy="2743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700" kern="1200"/>
            <a:t>You will use these notes to help you with your mentoring this year.</a:t>
          </a:r>
        </a:p>
      </dsp:txBody>
      <dsp:txXfrm>
        <a:off x="0" y="2743199"/>
        <a:ext cx="6096000" cy="27431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2BABAB-EFEE-47E2-8DF2-783797F5DC77}">
      <dsp:nvSpPr>
        <dsp:cNvPr id="0" name=""/>
        <dsp:cNvSpPr/>
      </dsp:nvSpPr>
      <dsp:spPr>
        <a:xfrm>
          <a:off x="2849" y="87079"/>
          <a:ext cx="2260410" cy="316457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230" tIns="330200" rIns="176230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Model Behavior: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Use your actions to promote learning and positive development for your mentee</a:t>
          </a:r>
        </a:p>
      </dsp:txBody>
      <dsp:txXfrm>
        <a:off x="2849" y="1289617"/>
        <a:ext cx="2260410" cy="1898744"/>
      </dsp:txXfrm>
    </dsp:sp>
    <dsp:sp modelId="{0538AED7-AE44-4651-89ED-28558BBB2AEE}">
      <dsp:nvSpPr>
        <dsp:cNvPr id="0" name=""/>
        <dsp:cNvSpPr/>
      </dsp:nvSpPr>
      <dsp:spPr>
        <a:xfrm>
          <a:off x="658368" y="403536"/>
          <a:ext cx="949372" cy="9493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017" tIns="12700" rIns="7401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797400" y="542568"/>
        <a:ext cx="671308" cy="671308"/>
      </dsp:txXfrm>
    </dsp:sp>
    <dsp:sp modelId="{0524F806-1B97-4CD1-AD9E-33DD9C0D31AD}">
      <dsp:nvSpPr>
        <dsp:cNvPr id="0" name=""/>
        <dsp:cNvSpPr/>
      </dsp:nvSpPr>
      <dsp:spPr>
        <a:xfrm>
          <a:off x="2849" y="3251581"/>
          <a:ext cx="2260410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6B9C2-1D21-432B-98E6-556ED50850ED}">
      <dsp:nvSpPr>
        <dsp:cNvPr id="0" name=""/>
        <dsp:cNvSpPr/>
      </dsp:nvSpPr>
      <dsp:spPr>
        <a:xfrm>
          <a:off x="2489300" y="87079"/>
          <a:ext cx="2260410" cy="316457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230" tIns="330200" rIns="176230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Focus on the positive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Approach challenges with optimism and possibility </a:t>
          </a:r>
        </a:p>
      </dsp:txBody>
      <dsp:txXfrm>
        <a:off x="2489300" y="1289617"/>
        <a:ext cx="2260410" cy="1898744"/>
      </dsp:txXfrm>
    </dsp:sp>
    <dsp:sp modelId="{20CD20DD-C3A5-4297-9996-F1197254DBE5}">
      <dsp:nvSpPr>
        <dsp:cNvPr id="0" name=""/>
        <dsp:cNvSpPr/>
      </dsp:nvSpPr>
      <dsp:spPr>
        <a:xfrm>
          <a:off x="3144819" y="403536"/>
          <a:ext cx="949372" cy="94937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017" tIns="12700" rIns="7401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283851" y="542568"/>
        <a:ext cx="671308" cy="671308"/>
      </dsp:txXfrm>
    </dsp:sp>
    <dsp:sp modelId="{5A7199F6-4D9C-4C60-9FAD-639A7AD84082}">
      <dsp:nvSpPr>
        <dsp:cNvPr id="0" name=""/>
        <dsp:cNvSpPr/>
      </dsp:nvSpPr>
      <dsp:spPr>
        <a:xfrm>
          <a:off x="2489300" y="3251581"/>
          <a:ext cx="2260410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A1C8F-8311-41C0-8D31-7163657C67A3}">
      <dsp:nvSpPr>
        <dsp:cNvPr id="0" name=""/>
        <dsp:cNvSpPr/>
      </dsp:nvSpPr>
      <dsp:spPr>
        <a:xfrm>
          <a:off x="4975752" y="87079"/>
          <a:ext cx="2260410" cy="316457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230" tIns="330200" rIns="176230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Encourage 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Aid your mentee in building self-confidence and self-esteem</a:t>
          </a:r>
        </a:p>
      </dsp:txBody>
      <dsp:txXfrm>
        <a:off x="4975752" y="1289617"/>
        <a:ext cx="2260410" cy="1898744"/>
      </dsp:txXfrm>
    </dsp:sp>
    <dsp:sp modelId="{A961D305-4F90-4463-BDC7-77041DFEF9F2}">
      <dsp:nvSpPr>
        <dsp:cNvPr id="0" name=""/>
        <dsp:cNvSpPr/>
      </dsp:nvSpPr>
      <dsp:spPr>
        <a:xfrm>
          <a:off x="5631271" y="403536"/>
          <a:ext cx="949372" cy="949372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017" tIns="12700" rIns="7401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5770303" y="542568"/>
        <a:ext cx="671308" cy="671308"/>
      </dsp:txXfrm>
    </dsp:sp>
    <dsp:sp modelId="{75EB98E5-8AFA-48DD-A9C8-FD83D8040A53}">
      <dsp:nvSpPr>
        <dsp:cNvPr id="0" name=""/>
        <dsp:cNvSpPr/>
      </dsp:nvSpPr>
      <dsp:spPr>
        <a:xfrm>
          <a:off x="4975752" y="3251581"/>
          <a:ext cx="2260410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CBDBC1-7D44-4A1B-B15E-97526F498054}">
      <dsp:nvSpPr>
        <dsp:cNvPr id="0" name=""/>
        <dsp:cNvSpPr/>
      </dsp:nvSpPr>
      <dsp:spPr>
        <a:xfrm>
          <a:off x="7462204" y="87079"/>
          <a:ext cx="2260410" cy="316457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230" tIns="330200" rIns="176230" bIns="33020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Create Learning Experience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Keep an eye out for teachable moments; utilize local resources to cultivate existing interests</a:t>
          </a:r>
        </a:p>
      </dsp:txBody>
      <dsp:txXfrm>
        <a:off x="7462204" y="1289617"/>
        <a:ext cx="2260410" cy="1898744"/>
      </dsp:txXfrm>
    </dsp:sp>
    <dsp:sp modelId="{7A6E8285-D217-4F03-96BB-9A6DC9AF7EE5}">
      <dsp:nvSpPr>
        <dsp:cNvPr id="0" name=""/>
        <dsp:cNvSpPr/>
      </dsp:nvSpPr>
      <dsp:spPr>
        <a:xfrm>
          <a:off x="8117723" y="403536"/>
          <a:ext cx="949372" cy="94937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017" tIns="12700" rIns="74017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256755" y="542568"/>
        <a:ext cx="671308" cy="671308"/>
      </dsp:txXfrm>
    </dsp:sp>
    <dsp:sp modelId="{D1DE878B-A4A3-4297-9FB3-1C669AD1EB7A}">
      <dsp:nvSpPr>
        <dsp:cNvPr id="0" name=""/>
        <dsp:cNvSpPr/>
      </dsp:nvSpPr>
      <dsp:spPr>
        <a:xfrm>
          <a:off x="7462204" y="3251581"/>
          <a:ext cx="2260410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E9595-C73C-4450-9E52-D3C52127FD42}" type="datetimeFigureOut">
              <a:rPr lang="en-US"/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21E07-84F6-4F5C-8326-76785A12205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42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36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83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643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52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78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30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315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12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721E07-84F6-4F5C-8326-76785A122054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4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3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8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1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0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0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6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2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94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5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5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khea.davis@sarasotacountyschools.ne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illsyouneed.com/quiz/32544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khea.davis@sarasotacountyschool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99485AE2-6BE9-4DCA-A6C4-83F4EEFCC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65BA7CAF-5EE9-4EEE-9E12-B2CECCB94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EC199F73-795E-469A-AF4B-13FA2C7AB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9" y="684431"/>
            <a:ext cx="10820401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F34DDC-A7F3-4DE9-B2E2-80C20A499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1371599"/>
            <a:ext cx="8115300" cy="2339633"/>
          </a:xfrm>
        </p:spPr>
        <p:txBody>
          <a:bodyPr anchor="b">
            <a:normAutofit/>
          </a:bodyPr>
          <a:lstStyle/>
          <a:p>
            <a:r>
              <a:rPr lang="en-US" sz="4000"/>
              <a:t>Session 2: What to expect while peer mentoring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5F74A-2A7F-46E1-81A3-E9B1EB0BC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3896751"/>
            <a:ext cx="8115300" cy="12942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/>
              <a:t>By: Jenna Logan, Rita Lawlor, and Sage Leiber</a:t>
            </a:r>
          </a:p>
          <a:p>
            <a:r>
              <a:rPr lang="en-US" sz="2800"/>
              <a:t> (Information from Miss Khea Davis)</a:t>
            </a:r>
          </a:p>
        </p:txBody>
      </p:sp>
    </p:spTree>
    <p:extLst>
      <p:ext uri="{BB962C8B-B14F-4D97-AF65-F5344CB8AC3E}">
        <p14:creationId xmlns:p14="http://schemas.microsoft.com/office/powerpoint/2010/main" val="28425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1C247-1E5B-4399-87F8-31C532F0A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F0F311-CB15-4C1D-937F-8DBB429D8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0960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6F70DE8-A2A4-4336-A602-73036FEDC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4724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E6F1AA-63DE-469F-8EC5-BD3791011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27" y="1371600"/>
            <a:ext cx="3702052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Reflection</a:t>
            </a:r>
            <a:br>
              <a:rPr lang="en-US" dirty="0"/>
            </a:br>
            <a:r>
              <a:rPr lang="en-US" dirty="0"/>
              <a:t>Meet with your Team and Discuss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C37474-18AF-4624-880A-2ACF6A650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70603-974B-47AE-B769-97F50680C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0" y="520995"/>
            <a:ext cx="4724400" cy="585853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Considering what we’ve covered today, what takeaways do you have? How do you see the topics from today working together to help you as you peer mentor?</a:t>
            </a:r>
            <a:endParaRPr lang="en-US" dirty="0"/>
          </a:p>
          <a:p>
            <a:r>
              <a:rPr lang="en-US" dirty="0">
                <a:ea typeface="+mj-lt"/>
                <a:cs typeface="+mj-lt"/>
              </a:rPr>
              <a:t>Growth Mindset</a:t>
            </a:r>
            <a:endParaRPr lang="en-US" dirty="0"/>
          </a:p>
          <a:p>
            <a:r>
              <a:rPr lang="en-US" dirty="0">
                <a:ea typeface="+mj-lt"/>
                <a:cs typeface="+mj-lt"/>
              </a:rPr>
              <a:t>Peer Mentor Roles</a:t>
            </a:r>
            <a:endParaRPr lang="en-US" dirty="0"/>
          </a:p>
          <a:p>
            <a:r>
              <a:rPr lang="en-US" dirty="0">
                <a:ea typeface="+mj-lt"/>
                <a:cs typeface="+mj-lt"/>
              </a:rPr>
              <a:t>Leadership Style</a:t>
            </a:r>
          </a:p>
          <a:p>
            <a:endParaRPr lang="en-US" dirty="0">
              <a:ea typeface="+mj-lt"/>
              <a:cs typeface="+mj-lt"/>
            </a:endParaRPr>
          </a:p>
          <a:p>
            <a:r>
              <a:rPr lang="en-US" dirty="0">
                <a:ea typeface="+mj-lt"/>
                <a:cs typeface="+mj-lt"/>
              </a:rPr>
              <a:t>Pick one topic and email Ms. Davis (</a:t>
            </a:r>
            <a:r>
              <a:rPr lang="en-US" dirty="0">
                <a:ea typeface="+mj-lt"/>
                <a:cs typeface="+mj-lt"/>
                <a:hlinkClick r:id="rId3"/>
              </a:rPr>
              <a:t>khea.davis@sarasotacountyschools.net</a:t>
            </a:r>
            <a:r>
              <a:rPr lang="en-US" dirty="0">
                <a:ea typeface="+mj-lt"/>
                <a:cs typeface="+mj-lt"/>
              </a:rPr>
              <a:t>) telling her how the topic will help you as a peer mentor.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CD538B8-489B-407A-A760-436DB4C563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40767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2A4F81-5E56-4DC7-B948-355EDAC65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371600"/>
            <a:ext cx="2705100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solidFill>
                  <a:schemeClr val="bg2"/>
                </a:solidFill>
              </a:rPr>
              <a:t>Welcome!</a:t>
            </a:r>
            <a:br>
              <a:rPr lang="en-US">
                <a:solidFill>
                  <a:schemeClr val="bg2"/>
                </a:solidFill>
              </a:rPr>
            </a:br>
            <a:r>
              <a:rPr lang="en-US">
                <a:solidFill>
                  <a:schemeClr val="bg2"/>
                </a:solidFill>
                <a:latin typeface="Times"/>
                <a:cs typeface="Times"/>
              </a:rPr>
              <a:t>(get out a pen/piece of paper)</a:t>
            </a:r>
            <a:endParaRPr lang="en-US" cap="none">
              <a:solidFill>
                <a:schemeClr val="bg2"/>
              </a:solidFill>
              <a:latin typeface="Times"/>
              <a:cs typeface="Time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91CE1F9-A6D5-445A-82A0-C08BC854ED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653320"/>
              </p:ext>
            </p:extLst>
          </p:nvPr>
        </p:nvGraphicFramePr>
        <p:xfrm>
          <a:off x="5410200" y="685800"/>
          <a:ext cx="6096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87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88A92C-0BD1-4D13-9480-9CA5056B10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50E0BE-0A13-43E4-9007-A06960852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1"/>
            <a:ext cx="6118275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980688-1852-4F6D-8FA4-71084E34F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389" y="914881"/>
            <a:ext cx="5212188" cy="964407"/>
          </a:xfrm>
        </p:spPr>
        <p:txBody>
          <a:bodyPr>
            <a:normAutofit/>
          </a:bodyPr>
          <a:lstStyle/>
          <a:p>
            <a:pPr algn="ctr"/>
            <a:r>
              <a:rPr lang="en-US"/>
              <a:t>Growth Mindset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02DB1-32A7-40DB-90DD-210C36367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8040" y="2146570"/>
            <a:ext cx="5118965" cy="37544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Times"/>
                <a:ea typeface="+mj-lt"/>
                <a:cs typeface="+mj-lt"/>
              </a:rPr>
              <a:t>“In a growth mindset, people believe that their most basic abilities can be developed through dedication and hard work—brains and talent are just the starting point.”- Carol Dweck.</a:t>
            </a:r>
            <a:endParaRPr lang="en-US" dirty="0">
              <a:latin typeface="Times"/>
            </a:endParaRPr>
          </a:p>
          <a:p>
            <a:endParaRPr lang="en-US"/>
          </a:p>
        </p:txBody>
      </p:sp>
      <p:pic>
        <p:nvPicPr>
          <p:cNvPr id="5" name="Picture 4" descr="White bulbs with a yellow one standing out">
            <a:extLst>
              <a:ext uri="{FF2B5EF4-FFF2-40B4-BE49-F238E27FC236}">
                <a16:creationId xmlns:a16="http://schemas.microsoft.com/office/drawing/2014/main" id="{D94BF599-6545-48AC-9583-26EC298EC3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997" r="17086" b="-3"/>
          <a:stretch/>
        </p:blipFill>
        <p:spPr>
          <a:xfrm>
            <a:off x="7467600" y="10"/>
            <a:ext cx="4724400" cy="685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07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BC959F-CAB6-4E23-81DE-E0BBF2B7E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767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594916-700A-4C5D-ABD1-988A59E1E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371600"/>
            <a:ext cx="2742028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>
                <a:solidFill>
                  <a:schemeClr val="bg2"/>
                </a:solidFill>
              </a:rPr>
              <a:t>Growth mindset activity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62500" y="685800"/>
            <a:ext cx="6743700" cy="54864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D7AA4-E900-4B14-9534-0C8654631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0963" y="1270591"/>
            <a:ext cx="5631357" cy="4364666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lang="en-US" dirty="0">
                <a:latin typeface="Times"/>
                <a:ea typeface="+mj-lt"/>
                <a:cs typeface="+mj-lt"/>
              </a:rPr>
              <a:t>With your team, review the situation that matches your class period. (Growth Mindset Handout)</a:t>
            </a:r>
            <a:endParaRPr lang="en-US" dirty="0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Work together to produce a scenario to act out for Ms. Davis</a:t>
            </a:r>
            <a:endParaRPr lang="en-US" dirty="0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The scenario must be between you and your mentee.</a:t>
            </a:r>
          </a:p>
          <a:p>
            <a:pPr lvl="1"/>
            <a:r>
              <a:rPr lang="en-US" dirty="0">
                <a:latin typeface="Times"/>
                <a:cs typeface="Times"/>
              </a:rPr>
              <a:t>You will have to produce more than one scenario so each ambassador has a turn as the mentor</a:t>
            </a:r>
          </a:p>
          <a:p>
            <a:r>
              <a:rPr lang="en-US" dirty="0">
                <a:latin typeface="Times"/>
                <a:ea typeface="+mj-lt"/>
                <a:cs typeface="+mj-lt"/>
              </a:rPr>
              <a:t>You must use at least 3 of the suggested responses in your interaction</a:t>
            </a:r>
            <a:endParaRPr lang="en-US" dirty="0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Be prepared to explain your situation and why you chose your responses to Ms. Davis.</a:t>
            </a:r>
            <a:endParaRPr lang="en-US" dirty="0">
              <a:latin typeface="Times"/>
            </a:endParaRPr>
          </a:p>
          <a:p>
            <a:endParaRPr lang="en-US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80149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0F83-6018-472C-95A2-F42C6A06E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to expect as a peer mentor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9AB94-A014-4A4B-ADF6-5E9FC420B5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 Expect...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89DB5-DC9F-491C-8CC8-A38CB8129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44180" cy="407919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>
                <a:latin typeface="Times"/>
                <a:ea typeface="+mj-lt"/>
                <a:cs typeface="+mj-lt"/>
              </a:rPr>
              <a:t>To be a positive role model to your mentee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The relationship to be one- directional, at least at the start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Some change to happen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To support your mentee in reaching their goals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To experience some frustration as a mentor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To be busy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To make some impact in your mentee’s life</a:t>
            </a:r>
            <a:endParaRPr lang="en-US" dirty="0">
              <a:latin typeface="Time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6A7AED-5FE9-475B-A611-0E4A479A5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DO NOT Expect...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E351F-4EF4-4369-84FE-BC5ABBC98E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>
                <a:latin typeface="Times"/>
                <a:ea typeface="+mj-lt"/>
                <a:cs typeface="+mj-lt"/>
              </a:rPr>
              <a:t>To “reform” or “save” your mentee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Your mentee to confide in you or trust you, at least at the start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Great change quickly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Your goals to mirror your mentee’s goals for themselves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That you will be “best-friends-at- first-sight”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Your mentee to schedule meetings or to develop plans first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To know about or understand the impact you have made</a:t>
            </a:r>
            <a:endParaRPr lang="en-US" dirty="0">
              <a:latin typeface="Times"/>
            </a:endParaRPr>
          </a:p>
          <a:p>
            <a:endParaRPr lang="en-US" dirty="0"/>
          </a:p>
        </p:txBody>
      </p:sp>
      <p:pic>
        <p:nvPicPr>
          <p:cNvPr id="8" name="Picture 8" descr="Icon&#10;&#10;Description automatically generated">
            <a:extLst>
              <a:ext uri="{FF2B5EF4-FFF2-40B4-BE49-F238E27FC236}">
                <a16:creationId xmlns:a16="http://schemas.microsoft.com/office/drawing/2014/main" id="{8EE1A502-BBC0-4BA4-8A21-F8A9AFA2D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8193" y="5444"/>
            <a:ext cx="1363435" cy="18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05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B567ACB-44FC-44B8-A031-75BD65F80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09C18AC-EFAA-4C60-A84E-ECED43E3E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3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51A0F3-EE9A-47ED-BCD6-A880BD8CF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073834"/>
            <a:ext cx="9486900" cy="900332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Your role as a peer mentor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6E90740-D4DD-408B-97B3-6CBFF516AC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241371"/>
              </p:ext>
            </p:extLst>
          </p:nvPr>
        </p:nvGraphicFramePr>
        <p:xfrm>
          <a:off x="1249682" y="2236763"/>
          <a:ext cx="9725464" cy="3338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0067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6BD1C247-1E5B-4399-87F8-31C532F0A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3F0F311-CB15-4C1D-937F-8DBB429D8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096000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11">
            <a:extLst>
              <a:ext uri="{FF2B5EF4-FFF2-40B4-BE49-F238E27FC236}">
                <a16:creationId xmlns:a16="http://schemas.microsoft.com/office/drawing/2014/main" id="{E6F70DE8-A2A4-4336-A602-73036FEDC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4724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918634-434B-4B37-AABF-856AE18A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027" y="1371600"/>
            <a:ext cx="3702052" cy="4114800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Self-esteem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C37474-18AF-4624-880A-2ACF6A650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0683A-299A-413A-B235-06671D93C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800" y="520995"/>
            <a:ext cx="4724400" cy="58585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+mj-lt"/>
                <a:cs typeface="+mj-lt"/>
              </a:rPr>
              <a:t>Self-esteem is a </a:t>
            </a:r>
            <a:r>
              <a:rPr lang="en-US" b="1" dirty="0">
                <a:ea typeface="+mj-lt"/>
                <a:cs typeface="+mj-lt"/>
              </a:rPr>
              <a:t>sense of confidence </a:t>
            </a:r>
            <a:r>
              <a:rPr lang="en-US" dirty="0">
                <a:ea typeface="+mj-lt"/>
                <a:cs typeface="+mj-lt"/>
              </a:rPr>
              <a:t>in oneself, and a feeling of connectedness to others. A person’s </a:t>
            </a:r>
            <a:r>
              <a:rPr lang="en-US" b="1" dirty="0">
                <a:ea typeface="+mj-lt"/>
                <a:cs typeface="+mj-lt"/>
              </a:rPr>
              <a:t>emotional well-being </a:t>
            </a:r>
            <a:r>
              <a:rPr lang="en-US" dirty="0">
                <a:ea typeface="+mj-lt"/>
                <a:cs typeface="+mj-lt"/>
              </a:rPr>
              <a:t>is often built upon their level of self-esteem. Self-esteem is an internal negotiation between our own self-image, our beliefs about how others view us, and the ideal version of the self we would like to be.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dirty="0">
                <a:ea typeface="+mj-lt"/>
                <a:cs typeface="+mj-lt"/>
              </a:rPr>
              <a:t>Building self-esteem is a crucial part of being a peer mentor. Try to pay attention to your mentee’s self-esteem throughout your relationship, particularly when tough issues arise.</a:t>
            </a: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6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8CC0C-60AB-4526-B02F-18C6AFA20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Signs of healthy/low self-esteem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28A94-A2FA-40E8-9F16-3FE5F692C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Healthy Self-Esteem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2FDD1-6D82-41A7-8950-750B2BAFEC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>
                <a:latin typeface="Times"/>
                <a:ea typeface="+mj-lt"/>
                <a:cs typeface="+mj-lt"/>
              </a:rPr>
              <a:t>Enjoys interacting with others/comfortable in social settings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Ability to voice discontent without belittling themselves or others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Work towards solving issues that arise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Generally optimistic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Realistic grasp of their own strengths and weaknesses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Usually happy &amp; content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Can laugh at themselves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Makes realistic goals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Actively participates in conversation and stands up for what they think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Cooperates easily with others</a:t>
            </a:r>
            <a:endParaRPr lang="en-US" dirty="0">
              <a:latin typeface="Times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DF807C-3B96-4E03-883D-4FE2BEEC8B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Low Self-Esteem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8180F4-71FA-484D-8F0F-95D14CFC03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>
                <a:latin typeface="Times"/>
                <a:ea typeface="+mj-lt"/>
                <a:cs typeface="+mj-lt"/>
              </a:rPr>
              <a:t>Resistance to change/unwilling to try new things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Negative self-talk : “I’m stupid,” “I can’t do anything right”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View setbacks as permanent and unchangeable</a:t>
            </a:r>
            <a:endParaRPr lang="en-US" dirty="0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Generally pessimistic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Lack of self-confidence and a negative self- image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Prone to anxiety and depression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Needs constant reassurance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Prone to perfectionism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Trouble communicating needs &amp; feelings</a:t>
            </a:r>
            <a:endParaRPr lang="en-US">
              <a:latin typeface="Times"/>
              <a:cs typeface="Times"/>
            </a:endParaRPr>
          </a:p>
          <a:p>
            <a:r>
              <a:rPr lang="en-US" dirty="0">
                <a:latin typeface="Times"/>
                <a:ea typeface="+mj-lt"/>
                <a:cs typeface="+mj-lt"/>
              </a:rPr>
              <a:t>Overly aggressive, trouble sharing</a:t>
            </a:r>
            <a:endParaRPr lang="en-US" dirty="0">
              <a:latin typeface="Time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2D578-E471-453F-92B1-22F18E3CB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7958" y="364996"/>
            <a:ext cx="9512429" cy="1483042"/>
          </a:xfrm>
          <a:solidFill>
            <a:schemeClr val="tx2">
              <a:lumMod val="75000"/>
              <a:lumOff val="2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Leadership style:</a:t>
            </a:r>
            <a:br>
              <a:rPr lang="en-US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ea typeface="+mj-lt"/>
                <a:cs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https://www.skillsyouneed.com/quiz/325444</a:t>
            </a:r>
            <a:endParaRPr lang="en-US">
              <a:solidFill>
                <a:schemeClr val="bg1">
                  <a:lumMod val="95000"/>
                </a:schemeClr>
              </a:solidFill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A02BB-71F9-4967-991C-FA2ECF7EE4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25000"/>
              <a:lumOff val="75000"/>
            </a:schemeClr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Please click the red next button at the bottom right of the page and complete the assessment</a:t>
            </a:r>
          </a:p>
          <a:p>
            <a:r>
              <a:rPr lang="en-US" dirty="0"/>
              <a:t>Once you click submit, make note of  your</a:t>
            </a:r>
          </a:p>
          <a:p>
            <a:pPr lvl="1"/>
            <a:r>
              <a:rPr lang="en-US" dirty="0"/>
              <a:t>Well-developed styles</a:t>
            </a:r>
          </a:p>
          <a:p>
            <a:pPr lvl="1"/>
            <a:r>
              <a:rPr lang="en-US" dirty="0"/>
              <a:t>Styles that need development</a:t>
            </a:r>
          </a:p>
          <a:p>
            <a:pPr lvl="1"/>
            <a:r>
              <a:rPr lang="en-US" dirty="0"/>
              <a:t>Styles that need a lot of development</a:t>
            </a:r>
          </a:p>
          <a:p>
            <a:r>
              <a:rPr lang="en-US" dirty="0"/>
              <a:t>Take a screenshot of the description section at the bottom of the page and email to Ms. Davis (</a:t>
            </a:r>
            <a:r>
              <a:rPr lang="en-US" dirty="0">
                <a:ea typeface="+mj-lt"/>
                <a:cs typeface="+mj-lt"/>
                <a:hlinkClick r:id="rId4"/>
              </a:rPr>
              <a:t>khea.davis@sarasotacountyschools.net</a:t>
            </a:r>
            <a:r>
              <a:rPr lang="en-US" dirty="0">
                <a:ea typeface="+mj-lt"/>
                <a:cs typeface="+mj-lt"/>
              </a:rPr>
              <a:t>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8DCCE0-FA92-41BB-A25F-FC355568C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25000"/>
              <a:lumOff val="75000"/>
            </a:schemeClr>
          </a:solidFill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The 6 leadership styles:</a:t>
            </a:r>
          </a:p>
          <a:p>
            <a:r>
              <a:rPr lang="en-US" dirty="0"/>
              <a:t>Authoritative </a:t>
            </a:r>
          </a:p>
          <a:p>
            <a:r>
              <a:rPr lang="en-US" dirty="0"/>
              <a:t>Coach </a:t>
            </a:r>
          </a:p>
          <a:p>
            <a:r>
              <a:rPr lang="en-US" dirty="0"/>
              <a:t>Pace-setting </a:t>
            </a:r>
          </a:p>
          <a:p>
            <a:r>
              <a:rPr lang="en-US" dirty="0"/>
              <a:t>Coercive </a:t>
            </a:r>
          </a:p>
          <a:p>
            <a:r>
              <a:rPr lang="en-US" dirty="0"/>
              <a:t>Affiliative </a:t>
            </a:r>
          </a:p>
          <a:p>
            <a:r>
              <a:rPr lang="en-US" dirty="0"/>
              <a:t>Democratic </a:t>
            </a:r>
          </a:p>
        </p:txBody>
      </p:sp>
    </p:spTree>
    <p:extLst>
      <p:ext uri="{BB962C8B-B14F-4D97-AF65-F5344CB8AC3E}">
        <p14:creationId xmlns:p14="http://schemas.microsoft.com/office/powerpoint/2010/main" val="816649474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LightSeedRightStep">
      <a:dk1>
        <a:srgbClr val="000000"/>
      </a:dk1>
      <a:lt1>
        <a:srgbClr val="FFFFFF"/>
      </a:lt1>
      <a:dk2>
        <a:srgbClr val="412438"/>
      </a:dk2>
      <a:lt2>
        <a:srgbClr val="E8E8E2"/>
      </a:lt2>
      <a:accent1>
        <a:srgbClr val="6E73EE"/>
      </a:accent1>
      <a:accent2>
        <a:srgbClr val="8A4EEB"/>
      </a:accent2>
      <a:accent3>
        <a:srgbClr val="D46EEE"/>
      </a:accent3>
      <a:accent4>
        <a:srgbClr val="EB4EC9"/>
      </a:accent4>
      <a:accent5>
        <a:srgbClr val="EE6E9D"/>
      </a:accent5>
      <a:accent6>
        <a:srgbClr val="EB554E"/>
      </a:accent6>
      <a:hlink>
        <a:srgbClr val="878551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e9156a75-aa88-4394-a039-ddeff391ae2b">
      <UserInfo>
        <DisplayName/>
        <AccountId xsi:nil="true"/>
        <AccountType/>
      </UserInfo>
    </Owner>
    <CultureName xmlns="e9156a75-aa88-4394-a039-ddeff391ae2b" xsi:nil="true"/>
    <Students xmlns="e9156a75-aa88-4394-a039-ddeff391ae2b">
      <UserInfo>
        <DisplayName/>
        <AccountId xsi:nil="true"/>
        <AccountType/>
      </UserInfo>
    </Students>
    <Distribution_Groups xmlns="e9156a75-aa88-4394-a039-ddeff391ae2b" xsi:nil="true"/>
    <TeamsChannelId xmlns="e9156a75-aa88-4394-a039-ddeff391ae2b" xsi:nil="true"/>
    <NotebookType xmlns="e9156a75-aa88-4394-a039-ddeff391ae2b" xsi:nil="true"/>
    <Has_Teacher_Only_SectionGroup xmlns="e9156a75-aa88-4394-a039-ddeff391ae2b" xsi:nil="true"/>
    <IsNotebookLocked xmlns="e9156a75-aa88-4394-a039-ddeff391ae2b" xsi:nil="true"/>
    <Invited_Teachers xmlns="e9156a75-aa88-4394-a039-ddeff391ae2b" xsi:nil="true"/>
    <Self_Registration_Enabled xmlns="e9156a75-aa88-4394-a039-ddeff391ae2b" xsi:nil="true"/>
    <Math_Settings xmlns="e9156a75-aa88-4394-a039-ddeff391ae2b" xsi:nil="true"/>
    <DefaultSectionNames xmlns="e9156a75-aa88-4394-a039-ddeff391ae2b" xsi:nil="true"/>
    <Is_Collaboration_Space_Locked xmlns="e9156a75-aa88-4394-a039-ddeff391ae2b" xsi:nil="true"/>
    <AppVersion xmlns="e9156a75-aa88-4394-a039-ddeff391ae2b" xsi:nil="true"/>
    <Invited_Students xmlns="e9156a75-aa88-4394-a039-ddeff391ae2b" xsi:nil="true"/>
    <LMS_Mappings xmlns="e9156a75-aa88-4394-a039-ddeff391ae2b" xsi:nil="true"/>
    <FolderType xmlns="e9156a75-aa88-4394-a039-ddeff391ae2b" xsi:nil="true"/>
    <Teachers xmlns="e9156a75-aa88-4394-a039-ddeff391ae2b">
      <UserInfo>
        <DisplayName/>
        <AccountId xsi:nil="true"/>
        <AccountType/>
      </UserInfo>
    </Teachers>
    <Student_Groups xmlns="e9156a75-aa88-4394-a039-ddeff391ae2b">
      <UserInfo>
        <DisplayName/>
        <AccountId xsi:nil="true"/>
        <AccountType/>
      </UserInfo>
    </Student_Groups>
    <Templates xmlns="e9156a75-aa88-4394-a039-ddeff391ae2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ED5AA058EBF84C9061295E60DAA589" ma:contentTypeVersion="34" ma:contentTypeDescription="Create a new document." ma:contentTypeScope="" ma:versionID="0984434b73700932807515583582d04d">
  <xsd:schema xmlns:xsd="http://www.w3.org/2001/XMLSchema" xmlns:xs="http://www.w3.org/2001/XMLSchema" xmlns:p="http://schemas.microsoft.com/office/2006/metadata/properties" xmlns:ns3="fa32239c-0b36-4ab0-b7ef-3aae4c019c5e" xmlns:ns4="e9156a75-aa88-4394-a039-ddeff391ae2b" targetNamespace="http://schemas.microsoft.com/office/2006/metadata/properties" ma:root="true" ma:fieldsID="3027a58ad07e51f14af7397d6dec4393" ns3:_="" ns4:_="">
    <xsd:import namespace="fa32239c-0b36-4ab0-b7ef-3aae4c019c5e"/>
    <xsd:import namespace="e9156a75-aa88-4394-a039-ddeff391ae2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TeamsChannelId" minOccurs="0"/>
                <xsd:element ref="ns4:Math_Settings" minOccurs="0"/>
                <xsd:element ref="ns4:Distribution_Groups" minOccurs="0"/>
                <xsd:element ref="ns4:LMS_Mappings" minOccurs="0"/>
                <xsd:element ref="ns4:IsNotebookLocked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32239c-0b36-4ab0-b7ef-3aae4c019c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156a75-aa88-4394-a039-ddeff391ae2b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3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35" nillable="true" ma:displayName="Location" ma:internalName="MediaServiceLocation" ma:readOnly="true">
      <xsd:simpleType>
        <xsd:restriction base="dms:Text"/>
      </xsd:simpleType>
    </xsd:element>
    <xsd:element name="TeamsChannelId" ma:index="36" nillable="true" ma:displayName="Teams Channel Id" ma:internalName="TeamsChannelId">
      <xsd:simpleType>
        <xsd:restriction base="dms:Text"/>
      </xsd:simpleType>
    </xsd:element>
    <xsd:element name="Math_Settings" ma:index="37" nillable="true" ma:displayName="Math Settings" ma:internalName="Math_Settings">
      <xsd:simpleType>
        <xsd:restriction base="dms:Text"/>
      </xsd:simpleType>
    </xsd:element>
    <xsd:element name="Distribution_Groups" ma:index="3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9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MediaLengthInSeconds" ma:index="4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5ACF3C-029E-497C-BD80-F68BC4F33B0C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fa32239c-0b36-4ab0-b7ef-3aae4c019c5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e9156a75-aa88-4394-a039-ddeff391ae2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286A374-CFBD-4CD0-AB74-CA6A08886F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1213D9-1DA4-441D-879D-D1D2B325C2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32239c-0b36-4ab0-b7ef-3aae4c019c5e"/>
    <ds:schemaRef ds:uri="e9156a75-aa88-4394-a039-ddeff391ae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67</TotalTime>
  <Words>786</Words>
  <Application>Microsoft Office PowerPoint</Application>
  <PresentationFormat>Widescreen</PresentationFormat>
  <Paragraphs>98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Goudy Old Style</vt:lpstr>
      <vt:lpstr>Times</vt:lpstr>
      <vt:lpstr>ClassicFrameVTI</vt:lpstr>
      <vt:lpstr>Session 2: What to expect while peer mentoring</vt:lpstr>
      <vt:lpstr>Welcome! (get out a pen/piece of paper)</vt:lpstr>
      <vt:lpstr>Growth Mindset</vt:lpstr>
      <vt:lpstr>Growth mindset activity</vt:lpstr>
      <vt:lpstr>What to expect as a peer mentor</vt:lpstr>
      <vt:lpstr>Your role as a peer mentor</vt:lpstr>
      <vt:lpstr>Self-esteem</vt:lpstr>
      <vt:lpstr>Signs of healthy/low self-esteem</vt:lpstr>
      <vt:lpstr>Leadership style:  https://www.skillsyouneed.com/quiz/325444</vt:lpstr>
      <vt:lpstr>Reflection Meet with your Team and Discuss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 Khea</dc:creator>
  <cp:lastModifiedBy>Davis Khea</cp:lastModifiedBy>
  <cp:revision>175</cp:revision>
  <dcterms:created xsi:type="dcterms:W3CDTF">2021-06-22T17:39:56Z</dcterms:created>
  <dcterms:modified xsi:type="dcterms:W3CDTF">2022-08-22T18:01:34Z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0x010100DBED5AA058EBF84C9061295E60DAA589</vt:lpwstr>
  </property>
</Properties>
</file>