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9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4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5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6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5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4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0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876D2-1642-42CE-A8BE-46DF1DA6F0F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0D18F-164D-448D-ACFC-6DDFDEC2F6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url?sa=i&amp;rct=j&amp;q=&amp;esrc=s&amp;source=images&amp;cd=&amp;cad=rja&amp;uact=8&amp;ved=2ahUKEwjhs9vX6_TcAhUNjlkKHYeXDpQQjRx6BAgBEAU&amp;url=https://www.indianaintern.net/&amp;psig=AOvVaw1ufZOlB4rN2cWzOGCDhKUN&amp;ust=153462121754333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059" y="229355"/>
            <a:ext cx="7772400" cy="1143000"/>
          </a:xfrm>
        </p:spPr>
        <p:txBody>
          <a:bodyPr>
            <a:normAutofit/>
          </a:bodyPr>
          <a:lstStyle/>
          <a:p>
            <a:r>
              <a:rPr lang="en-US" sz="1600" b="1" dirty="0" err="1">
                <a:solidFill>
                  <a:srgbClr val="4785B6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Boulé</a:t>
            </a:r>
            <a:r>
              <a:rPr lang="en-US" sz="1600" b="1" dirty="0">
                <a:solidFill>
                  <a:srgbClr val="4785B6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 Foundation Internship </a:t>
            </a:r>
            <a:br>
              <a:rPr lang="en-US" sz="1600" b="1" dirty="0">
                <a:solidFill>
                  <a:srgbClr val="4785B6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</a:br>
            <a:r>
              <a:rPr lang="en-US" sz="1600" b="1" dirty="0">
                <a:solidFill>
                  <a:srgbClr val="4785B6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at </a:t>
            </a:r>
            <a:br>
              <a:rPr lang="en-US" sz="1600" b="1" dirty="0">
                <a:solidFill>
                  <a:srgbClr val="4785B6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</a:br>
            <a:r>
              <a:rPr lang="en-US" sz="1600" b="1" dirty="0">
                <a:solidFill>
                  <a:srgbClr val="4785B6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Sarasota Memorial Health Care System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8077200" cy="4876800"/>
          </a:xfrm>
        </p:spPr>
        <p:txBody>
          <a:bodyPr>
            <a:normAutofit/>
          </a:bodyPr>
          <a:lstStyle/>
          <a:p>
            <a:pPr lvl="0" algn="l" defTabSz="457200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i="1" dirty="0">
                <a:solidFill>
                  <a:prstClr val="black"/>
                </a:solidFill>
                <a:latin typeface="Arial"/>
                <a:ea typeface="Calibri"/>
              </a:rPr>
              <a:t>Clinical – </a:t>
            </a:r>
            <a:r>
              <a:rPr lang="en-US" sz="1100" b="1" dirty="0">
                <a:solidFill>
                  <a:prstClr val="black"/>
                </a:solidFill>
                <a:latin typeface="Arial"/>
                <a:ea typeface="Calibri"/>
              </a:rPr>
              <a:t>Patient Relations Rep II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($10.00/hour, 20 hours/pay period)</a:t>
            </a:r>
          </a:p>
          <a:p>
            <a:pPr marL="742950" lvl="1" indent="-28575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Internship may include:	 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Greets patient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Scheduling patient appointments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Patient check in/out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Act as a liaison between physician, patient, facility</a:t>
            </a:r>
          </a:p>
          <a:p>
            <a:pPr lvl="0" algn="l" defTabSz="457200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00" b="1" i="1" dirty="0">
              <a:solidFill>
                <a:prstClr val="black"/>
              </a:solidFill>
              <a:latin typeface="Arial"/>
              <a:ea typeface="Calibri"/>
            </a:endParaRPr>
          </a:p>
          <a:p>
            <a:pPr lvl="0" algn="l" defTabSz="457200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i="1" dirty="0">
                <a:solidFill>
                  <a:prstClr val="black"/>
                </a:solidFill>
                <a:latin typeface="Arial"/>
                <a:ea typeface="Calibri"/>
              </a:rPr>
              <a:t>Hospitality – </a:t>
            </a:r>
            <a:r>
              <a:rPr lang="en-US" sz="1100" b="1" dirty="0">
                <a:solidFill>
                  <a:prstClr val="black"/>
                </a:solidFill>
                <a:latin typeface="Arial"/>
                <a:ea typeface="Calibri"/>
              </a:rPr>
              <a:t>Nutrition Attendant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($10.00/hour, 20 hours/pay period)</a:t>
            </a:r>
          </a:p>
          <a:p>
            <a:pPr marL="628650" lvl="1" indent="-17145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Internship may  include: 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Delivering patient meals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Learning basic of special diets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Assisting with meal service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Taking patients orders via </a:t>
            </a:r>
            <a:r>
              <a:rPr lang="en-US" sz="1100" dirty="0" err="1">
                <a:solidFill>
                  <a:prstClr val="black"/>
                </a:solidFill>
                <a:latin typeface="Arial"/>
                <a:ea typeface="Calibri"/>
              </a:rPr>
              <a:t>iPad</a:t>
            </a:r>
            <a:endParaRPr lang="en-US" sz="1100" dirty="0">
              <a:solidFill>
                <a:prstClr val="black"/>
              </a:solidFill>
              <a:latin typeface="Arial"/>
              <a:ea typeface="Calibri"/>
            </a:endParaRP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Preparing snacks for delivery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Delivering floor stock to nursing pantries</a:t>
            </a:r>
          </a:p>
          <a:p>
            <a:pPr lvl="0" algn="l" defTabSz="457200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 </a:t>
            </a:r>
            <a:r>
              <a:rPr lang="en-US" sz="1100" b="1" i="1" dirty="0">
                <a:solidFill>
                  <a:prstClr val="black"/>
                </a:solidFill>
                <a:latin typeface="Arial"/>
                <a:ea typeface="Calibri"/>
              </a:rPr>
              <a:t>Information Services – Desk Top Analyst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($10.00/hour, 20 hours/pay period)</a:t>
            </a:r>
          </a:p>
          <a:p>
            <a:pPr marL="628650" lvl="1" indent="-17145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 Internship may  include: 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Provide excellent customer service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Receive Information Technology support requests via phone/email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Records IT support requests into Desk Call Tracking System</a:t>
            </a:r>
          </a:p>
          <a:p>
            <a:pPr marL="1143000" lvl="2" indent="-228600" algn="l" defTabSz="457200" fontAlgn="base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/>
              </a:rPr>
              <a:t>Collect accurate and pertinent information about IT support requests</a:t>
            </a:r>
          </a:p>
          <a:p>
            <a:pPr lvl="0" algn="l" defTabSz="457200" fontAlgn="base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100" dirty="0">
              <a:solidFill>
                <a:prstClr val="black"/>
              </a:solidFill>
              <a:latin typeface="Arial"/>
              <a:ea typeface="Calibri"/>
            </a:endParaRPr>
          </a:p>
          <a:p>
            <a:endParaRPr lang="en-US" dirty="0"/>
          </a:p>
        </p:txBody>
      </p:sp>
      <p:pic>
        <p:nvPicPr>
          <p:cNvPr id="4" name="Picture 4" descr="Image result for internshi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429000"/>
            <a:ext cx="2397659" cy="121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2484">
            <a:off x="6713029" y="237994"/>
            <a:ext cx="1468398" cy="978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3510">
            <a:off x="838200" y="228600"/>
            <a:ext cx="1319213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97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24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Boulé  Foundation Internship  at  Sarasota Memorial Health Care System</vt:lpstr>
    </vt:vector>
  </TitlesOfParts>
  <Company>SMHCS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Boulé  Foundation Internship  at  Sarasota Memorial Health Care System</dc:title>
  <dc:creator>Masako Meranda</dc:creator>
  <cp:lastModifiedBy>Miller Myndel</cp:lastModifiedBy>
  <cp:revision>7</cp:revision>
  <cp:lastPrinted>2018-08-22T11:57:06Z</cp:lastPrinted>
  <dcterms:created xsi:type="dcterms:W3CDTF">2018-08-17T19:41:15Z</dcterms:created>
  <dcterms:modified xsi:type="dcterms:W3CDTF">2021-10-08T22:19:29Z</dcterms:modified>
</cp:coreProperties>
</file>